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A97B9-0BBA-417E-8906-54BFC152C836}" type="doc">
      <dgm:prSet loTypeId="urn:microsoft.com/office/officeart/2009/3/layout/HorizontalOrganizationChart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B99A76DE-BB9E-4D00-9FDE-CCC0D9D25975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b="1" dirty="0" smtClean="0"/>
            <a:t>Robo de identidad</a:t>
          </a:r>
          <a:endParaRPr lang="es-CO" sz="1600" b="1" dirty="0"/>
        </a:p>
      </dgm:t>
    </dgm:pt>
    <dgm:pt modelId="{F14E3EDD-4460-4A85-9C4D-D15CA9821FAD}" type="parTrans" cxnId="{61E9A37C-F6DB-4E36-9B4F-8E98F9859BC7}">
      <dgm:prSet/>
      <dgm:spPr/>
      <dgm:t>
        <a:bodyPr/>
        <a:lstStyle/>
        <a:p>
          <a:endParaRPr lang="es-CO"/>
        </a:p>
      </dgm:t>
    </dgm:pt>
    <dgm:pt modelId="{D9948ADB-345E-40B5-AB29-C76D6FAE05F7}" type="sibTrans" cxnId="{61E9A37C-F6DB-4E36-9B4F-8E98F9859BC7}">
      <dgm:prSet/>
      <dgm:spPr/>
      <dgm:t>
        <a:bodyPr/>
        <a:lstStyle/>
        <a:p>
          <a:endParaRPr lang="es-CO"/>
        </a:p>
      </dgm:t>
    </dgm:pt>
    <dgm:pt modelId="{F4835BA1-E037-4999-BBFF-098DCC3AE819}">
      <dgm:prSet phldrT="[Tex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100" dirty="0" smtClean="0"/>
            <a:t>No dar información personal  en encuestas	</a:t>
          </a:r>
          <a:endParaRPr lang="es-CO" sz="1100" dirty="0"/>
        </a:p>
      </dgm:t>
    </dgm:pt>
    <dgm:pt modelId="{20928962-10D5-4DD2-B6E7-FD5D982CF9F7}" type="parTrans" cxnId="{D3A46590-FB41-43C3-803B-FB3B5751A147}">
      <dgm:prSet/>
      <dgm:spPr/>
      <dgm:t>
        <a:bodyPr/>
        <a:lstStyle/>
        <a:p>
          <a:endParaRPr lang="es-CO"/>
        </a:p>
      </dgm:t>
    </dgm:pt>
    <dgm:pt modelId="{3A81B200-3940-471A-BC84-E12EE521208B}" type="sibTrans" cxnId="{D3A46590-FB41-43C3-803B-FB3B5751A147}">
      <dgm:prSet/>
      <dgm:spPr/>
      <dgm:t>
        <a:bodyPr/>
        <a:lstStyle/>
        <a:p>
          <a:endParaRPr lang="es-CO"/>
        </a:p>
      </dgm:t>
    </dgm:pt>
    <dgm:pt modelId="{75951DCE-DE8C-4B29-B0C5-9B7B87634AA0}">
      <dgm:prSet phldrT="[Texto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Cerrar Las sesiones</a:t>
          </a:r>
          <a:endParaRPr lang="es-CO" dirty="0"/>
        </a:p>
      </dgm:t>
    </dgm:pt>
    <dgm:pt modelId="{FAFA2F27-A362-4455-A0A1-234B300CFF4F}" type="parTrans" cxnId="{04DFEDE6-FC43-48E5-9956-A2455DBB3584}">
      <dgm:prSet/>
      <dgm:spPr/>
      <dgm:t>
        <a:bodyPr/>
        <a:lstStyle/>
        <a:p>
          <a:endParaRPr lang="es-CO"/>
        </a:p>
      </dgm:t>
    </dgm:pt>
    <dgm:pt modelId="{05AE4DF4-F828-4777-878A-B60282379450}" type="sibTrans" cxnId="{04DFEDE6-FC43-48E5-9956-A2455DBB3584}">
      <dgm:prSet/>
      <dgm:spPr/>
      <dgm:t>
        <a:bodyPr/>
        <a:lstStyle/>
        <a:p>
          <a:endParaRPr lang="es-CO"/>
        </a:p>
      </dgm:t>
    </dgm:pt>
    <dgm:pt modelId="{F5F869C7-3F1C-4490-807B-44EDF3C3CFED}">
      <dgm:prSet phldrT="[Texto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Proteger la firma digital</a:t>
          </a:r>
          <a:endParaRPr lang="es-CO" dirty="0"/>
        </a:p>
      </dgm:t>
    </dgm:pt>
    <dgm:pt modelId="{B9B2C354-A515-4410-8E9B-DB7829EF6B07}" type="parTrans" cxnId="{CA0B25F5-9F19-43E6-A22F-78409254A74D}">
      <dgm:prSet/>
      <dgm:spPr/>
      <dgm:t>
        <a:bodyPr/>
        <a:lstStyle/>
        <a:p>
          <a:endParaRPr lang="es-CO"/>
        </a:p>
      </dgm:t>
    </dgm:pt>
    <dgm:pt modelId="{DAC7BCC3-978C-4321-8559-790D5527BC0E}" type="sibTrans" cxnId="{CA0B25F5-9F19-43E6-A22F-78409254A74D}">
      <dgm:prSet/>
      <dgm:spPr/>
      <dgm:t>
        <a:bodyPr/>
        <a:lstStyle/>
        <a:p>
          <a:endParaRPr lang="es-CO"/>
        </a:p>
      </dgm:t>
    </dgm:pt>
    <dgm:pt modelId="{8792DDE8-2786-4DD0-AFC5-34C29EDB448D}" type="asst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2400" b="1" dirty="0" smtClean="0"/>
            <a:t>Definición</a:t>
          </a:r>
          <a:endParaRPr lang="es-CO" sz="2400" b="1" dirty="0"/>
        </a:p>
      </dgm:t>
    </dgm:pt>
    <dgm:pt modelId="{387F5FA5-524F-4217-B3A6-D7A9BB026DB0}" type="parTrans" cxnId="{641A7B54-1DAF-4CE0-83F0-B89D22CE2A60}">
      <dgm:prSet/>
      <dgm:spPr/>
      <dgm:t>
        <a:bodyPr/>
        <a:lstStyle/>
        <a:p>
          <a:endParaRPr lang="es-CO"/>
        </a:p>
      </dgm:t>
    </dgm:pt>
    <dgm:pt modelId="{16839E22-7B55-4040-BC5F-632047CEF20D}" type="sibTrans" cxnId="{641A7B54-1DAF-4CE0-83F0-B89D22CE2A60}">
      <dgm:prSet/>
      <dgm:spPr/>
      <dgm:t>
        <a:bodyPr/>
        <a:lstStyle/>
        <a:p>
          <a:endParaRPr lang="es-CO"/>
        </a:p>
      </dgm:t>
    </dgm:pt>
    <dgm:pt modelId="{4864AF69-169D-4A9A-A3D7-0190AA28BECF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100" dirty="0" smtClean="0"/>
            <a:t>Evitar ingresar datos en correos desconocidos</a:t>
          </a:r>
          <a:endParaRPr lang="es-CO" sz="1100" dirty="0"/>
        </a:p>
      </dgm:t>
    </dgm:pt>
    <dgm:pt modelId="{2C2F24CF-9C65-45F8-A9E6-1DC09C1E519D}" type="parTrans" cxnId="{B53AF134-CE65-4C28-86C6-9A41905EAA61}">
      <dgm:prSet/>
      <dgm:spPr/>
      <dgm:t>
        <a:bodyPr/>
        <a:lstStyle/>
        <a:p>
          <a:endParaRPr lang="es-CO"/>
        </a:p>
      </dgm:t>
    </dgm:pt>
    <dgm:pt modelId="{04378AF9-28F4-485C-ABF1-1D3E246733DE}" type="sibTrans" cxnId="{B53AF134-CE65-4C28-86C6-9A41905EAA61}">
      <dgm:prSet/>
      <dgm:spPr/>
      <dgm:t>
        <a:bodyPr/>
        <a:lstStyle/>
        <a:p>
          <a:endParaRPr lang="es-CO"/>
        </a:p>
      </dgm:t>
    </dgm:pt>
    <dgm:pt modelId="{57BC0DD1-BB8C-4421-A317-2EDAC3603984}" type="asst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El robo de identidad es un fraude que da como resultado perdida de datos personales como contraseñas, nombres de usuario, </a:t>
          </a:r>
          <a:r>
            <a:rPr lang="es-ES" sz="1600" dirty="0" smtClean="0"/>
            <a:t>códigos </a:t>
          </a:r>
          <a:r>
            <a:rPr lang="es-ES" sz="1600" dirty="0" smtClean="0"/>
            <a:t>de tarjetas, ETC</a:t>
          </a:r>
        </a:p>
      </dgm:t>
    </dgm:pt>
    <dgm:pt modelId="{F1A69D7C-191E-48CC-9FD7-D34203EA0C66}" type="sibTrans" cxnId="{05555582-4A97-4828-A2F3-CB68E1E6A05A}">
      <dgm:prSet/>
      <dgm:spPr/>
      <dgm:t>
        <a:bodyPr/>
        <a:lstStyle/>
        <a:p>
          <a:endParaRPr lang="es-CO"/>
        </a:p>
      </dgm:t>
    </dgm:pt>
    <dgm:pt modelId="{4F4DBFCE-E98B-45C2-9190-CFF2B3751407}" type="parTrans" cxnId="{05555582-4A97-4828-A2F3-CB68E1E6A05A}">
      <dgm:prSet/>
      <dgm:spPr/>
      <dgm:t>
        <a:bodyPr/>
        <a:lstStyle/>
        <a:p>
          <a:endParaRPr lang="es-CO"/>
        </a:p>
      </dgm:t>
    </dgm:pt>
    <dgm:pt modelId="{CFAD66E8-DD9A-44FD-9B59-78E023FB77F0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_tradnl" sz="1400" b="1" dirty="0" smtClean="0"/>
            <a:t>Seguridad para evitar robos</a:t>
          </a:r>
          <a:endParaRPr lang="es-CO" sz="1400" b="1" dirty="0"/>
        </a:p>
      </dgm:t>
    </dgm:pt>
    <dgm:pt modelId="{47D3589D-E47B-4309-AA60-BE403B0A4788}" type="parTrans" cxnId="{6CE10420-0C85-4552-8EF3-F74BE8096541}">
      <dgm:prSet/>
      <dgm:spPr/>
      <dgm:t>
        <a:bodyPr/>
        <a:lstStyle/>
        <a:p>
          <a:endParaRPr lang="es-CO"/>
        </a:p>
      </dgm:t>
    </dgm:pt>
    <dgm:pt modelId="{23BA3672-8B1B-44C1-9257-2D09ECA8A5B6}" type="sibTrans" cxnId="{6CE10420-0C85-4552-8EF3-F74BE8096541}">
      <dgm:prSet/>
      <dgm:spPr/>
      <dgm:t>
        <a:bodyPr/>
        <a:lstStyle/>
        <a:p>
          <a:endParaRPr lang="es-CO"/>
        </a:p>
      </dgm:t>
    </dgm:pt>
    <dgm:pt modelId="{DA071B46-A61D-4792-B0E9-FB1182523C91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100" dirty="0" smtClean="0"/>
            <a:t>Cambiar las contraseñas frecuentemente</a:t>
          </a:r>
          <a:endParaRPr lang="es-CO" sz="1100" dirty="0"/>
        </a:p>
      </dgm:t>
    </dgm:pt>
    <dgm:pt modelId="{97F9F329-02A5-4B7C-9AB1-31F80B899C4A}" type="parTrans" cxnId="{7842735B-E963-4129-A69F-B4E0B15BCBA5}">
      <dgm:prSet/>
      <dgm:spPr/>
      <dgm:t>
        <a:bodyPr/>
        <a:lstStyle/>
        <a:p>
          <a:endParaRPr lang="es-CO"/>
        </a:p>
      </dgm:t>
    </dgm:pt>
    <dgm:pt modelId="{6EC935D7-2745-4A34-8D57-9D6E810E6E9C}" type="sibTrans" cxnId="{7842735B-E963-4129-A69F-B4E0B15BCBA5}">
      <dgm:prSet/>
      <dgm:spPr/>
      <dgm:t>
        <a:bodyPr/>
        <a:lstStyle/>
        <a:p>
          <a:endParaRPr lang="es-CO"/>
        </a:p>
      </dgm:t>
    </dgm:pt>
    <dgm:pt modelId="{3A0AE5A3-B000-4A92-9699-EC6391FCC27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100" dirty="0" smtClean="0"/>
            <a:t>Cuando estemos haciendo una </a:t>
          </a:r>
          <a:r>
            <a:rPr lang="es-ES" sz="1100" dirty="0" smtClean="0"/>
            <a:t>transacción, mira hacia los lados quien te sigue</a:t>
          </a:r>
          <a:endParaRPr lang="es-CO" sz="1100" dirty="0"/>
        </a:p>
      </dgm:t>
    </dgm:pt>
    <dgm:pt modelId="{157B663A-E2CE-4F47-8D77-FAAAC7EFC387}" type="parTrans" cxnId="{A63D6055-73A5-4609-AD9D-6E6D6E90882D}">
      <dgm:prSet/>
      <dgm:spPr/>
      <dgm:t>
        <a:bodyPr/>
        <a:lstStyle/>
        <a:p>
          <a:endParaRPr lang="es-CO"/>
        </a:p>
      </dgm:t>
    </dgm:pt>
    <dgm:pt modelId="{07622E0B-E020-4D54-85AE-F2EBC773B96B}" type="sibTrans" cxnId="{A63D6055-73A5-4609-AD9D-6E6D6E90882D}">
      <dgm:prSet/>
      <dgm:spPr/>
      <dgm:t>
        <a:bodyPr/>
        <a:lstStyle/>
        <a:p>
          <a:endParaRPr lang="es-CO"/>
        </a:p>
      </dgm:t>
    </dgm:pt>
    <dgm:pt modelId="{DF7A43B7-89E7-46DB-97BF-2C8CB1F9C024}">
      <dgm:prSet/>
      <dgm:spPr/>
      <dgm:t>
        <a:bodyPr/>
        <a:lstStyle/>
        <a:p>
          <a:r>
            <a:rPr lang="es-ES" dirty="0" smtClean="0"/>
            <a:t>Reportar el daño a la </a:t>
          </a:r>
          <a:r>
            <a:rPr lang="es-ES" dirty="0" smtClean="0"/>
            <a:t>súper </a:t>
          </a:r>
          <a:r>
            <a:rPr lang="es-ES" dirty="0" smtClean="0"/>
            <a:t>intendencia de industria y comercio</a:t>
          </a:r>
          <a:endParaRPr lang="es-CO" dirty="0"/>
        </a:p>
      </dgm:t>
    </dgm:pt>
    <dgm:pt modelId="{11562B1C-D170-4B56-A021-4054DD61C568}" type="parTrans" cxnId="{10E20694-F8FC-457B-BFEC-8E981CAD8D02}">
      <dgm:prSet/>
      <dgm:spPr/>
      <dgm:t>
        <a:bodyPr/>
        <a:lstStyle/>
        <a:p>
          <a:endParaRPr lang="es-CO"/>
        </a:p>
      </dgm:t>
    </dgm:pt>
    <dgm:pt modelId="{3A3CCB30-A36F-4367-910A-80A0594F6345}" type="sibTrans" cxnId="{10E20694-F8FC-457B-BFEC-8E981CAD8D02}">
      <dgm:prSet/>
      <dgm:spPr/>
      <dgm:t>
        <a:bodyPr/>
        <a:lstStyle/>
        <a:p>
          <a:endParaRPr lang="es-CO"/>
        </a:p>
      </dgm:t>
    </dgm:pt>
    <dgm:pt modelId="{46C135BE-756D-487A-B4D3-0B53AF68897B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Conocer y usar los mecanismos de monitoreo financiero.</a:t>
          </a:r>
          <a:endParaRPr lang="es-CO" dirty="0"/>
        </a:p>
      </dgm:t>
    </dgm:pt>
    <dgm:pt modelId="{C6ADA4FB-96D7-48AE-A1C5-609D4E2979D4}" type="parTrans" cxnId="{FF2FD541-5C8C-438E-A219-7CB395B5D81D}">
      <dgm:prSet/>
      <dgm:spPr/>
      <dgm:t>
        <a:bodyPr/>
        <a:lstStyle/>
        <a:p>
          <a:endParaRPr lang="es-CO"/>
        </a:p>
      </dgm:t>
    </dgm:pt>
    <dgm:pt modelId="{05E0B8D9-89E7-4F7F-89B7-77EC189684C1}" type="sibTrans" cxnId="{FF2FD541-5C8C-438E-A219-7CB395B5D81D}">
      <dgm:prSet/>
      <dgm:spPr/>
      <dgm:t>
        <a:bodyPr/>
        <a:lstStyle/>
        <a:p>
          <a:endParaRPr lang="es-CO"/>
        </a:p>
      </dgm:t>
    </dgm:pt>
    <dgm:pt modelId="{C0B0857D-F4BD-4700-BEFE-1A2C65640BF7}" type="pres">
      <dgm:prSet presAssocID="{79CA97B9-0BBA-417E-8906-54BFC152C8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FD449AF0-2788-44A3-B393-C81083FEC629}" type="pres">
      <dgm:prSet presAssocID="{B99A76DE-BB9E-4D00-9FDE-CCC0D9D25975}" presName="hierRoot1" presStyleCnt="0">
        <dgm:presLayoutVars>
          <dgm:hierBranch val="init"/>
        </dgm:presLayoutVars>
      </dgm:prSet>
      <dgm:spPr/>
    </dgm:pt>
    <dgm:pt modelId="{FFBC9665-CA80-4353-A8FD-A3DCECE63A29}" type="pres">
      <dgm:prSet presAssocID="{B99A76DE-BB9E-4D00-9FDE-CCC0D9D25975}" presName="rootComposite1" presStyleCnt="0"/>
      <dgm:spPr/>
    </dgm:pt>
    <dgm:pt modelId="{AD80F30B-CF16-4A75-A3B5-91439A8FF794}" type="pres">
      <dgm:prSet presAssocID="{B99A76DE-BB9E-4D00-9FDE-CCC0D9D25975}" presName="rootText1" presStyleLbl="node0" presStyleIdx="0" presStyleCnt="1" custLinFactNeighborX="8923" custLinFactNeighborY="-941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8F4A632-6E5F-46EC-9CBB-416BEE2D34D0}" type="pres">
      <dgm:prSet presAssocID="{B99A76DE-BB9E-4D00-9FDE-CCC0D9D25975}" presName="rootConnector1" presStyleLbl="node1" presStyleIdx="0" presStyleCnt="0"/>
      <dgm:spPr/>
      <dgm:t>
        <a:bodyPr/>
        <a:lstStyle/>
        <a:p>
          <a:endParaRPr lang="es-CO"/>
        </a:p>
      </dgm:t>
    </dgm:pt>
    <dgm:pt modelId="{C8817339-9842-40AB-A79D-DF13FF650C57}" type="pres">
      <dgm:prSet presAssocID="{B99A76DE-BB9E-4D00-9FDE-CCC0D9D25975}" presName="hierChild2" presStyleCnt="0"/>
      <dgm:spPr/>
    </dgm:pt>
    <dgm:pt modelId="{0793DED0-DECF-4062-B824-43C9CAF7F2C2}" type="pres">
      <dgm:prSet presAssocID="{20928962-10D5-4DD2-B6E7-FD5D982CF9F7}" presName="Name64" presStyleLbl="parChTrans1D2" presStyleIdx="0" presStyleCnt="10"/>
      <dgm:spPr/>
      <dgm:t>
        <a:bodyPr/>
        <a:lstStyle/>
        <a:p>
          <a:endParaRPr lang="es-CO"/>
        </a:p>
      </dgm:t>
    </dgm:pt>
    <dgm:pt modelId="{3CFC994A-3D6D-4E6A-B14E-810271953979}" type="pres">
      <dgm:prSet presAssocID="{F4835BA1-E037-4999-BBFF-098DCC3AE819}" presName="hierRoot2" presStyleCnt="0">
        <dgm:presLayoutVars>
          <dgm:hierBranch val="init"/>
        </dgm:presLayoutVars>
      </dgm:prSet>
      <dgm:spPr/>
    </dgm:pt>
    <dgm:pt modelId="{BD2A519D-7B1B-44F6-870B-823AA13B6126}" type="pres">
      <dgm:prSet presAssocID="{F4835BA1-E037-4999-BBFF-098DCC3AE819}" presName="rootComposite" presStyleCnt="0"/>
      <dgm:spPr/>
    </dgm:pt>
    <dgm:pt modelId="{C60C2161-4CF8-4F42-A100-9886F51BDD7E}" type="pres">
      <dgm:prSet presAssocID="{F4835BA1-E037-4999-BBFF-098DCC3AE819}" presName="rootText" presStyleLbl="node2" presStyleIdx="0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8C88333-38B3-4BA4-A471-D1B17AF5A170}" type="pres">
      <dgm:prSet presAssocID="{F4835BA1-E037-4999-BBFF-098DCC3AE819}" presName="rootConnector" presStyleLbl="node2" presStyleIdx="0" presStyleCnt="8"/>
      <dgm:spPr/>
      <dgm:t>
        <a:bodyPr/>
        <a:lstStyle/>
        <a:p>
          <a:endParaRPr lang="es-CO"/>
        </a:p>
      </dgm:t>
    </dgm:pt>
    <dgm:pt modelId="{02FEBCEA-06FA-4121-B6F9-E45877728DA6}" type="pres">
      <dgm:prSet presAssocID="{F4835BA1-E037-4999-BBFF-098DCC3AE819}" presName="hierChild4" presStyleCnt="0"/>
      <dgm:spPr/>
    </dgm:pt>
    <dgm:pt modelId="{C1217964-A895-4AE6-A56C-BF3E2B936EC6}" type="pres">
      <dgm:prSet presAssocID="{F4835BA1-E037-4999-BBFF-098DCC3AE819}" presName="hierChild5" presStyleCnt="0"/>
      <dgm:spPr/>
    </dgm:pt>
    <dgm:pt modelId="{EA000D4A-0C77-4352-B81E-4409ECA2EE91}" type="pres">
      <dgm:prSet presAssocID="{2C2F24CF-9C65-45F8-A9E6-1DC09C1E519D}" presName="Name64" presStyleLbl="parChTrans1D2" presStyleIdx="1" presStyleCnt="10"/>
      <dgm:spPr/>
      <dgm:t>
        <a:bodyPr/>
        <a:lstStyle/>
        <a:p>
          <a:endParaRPr lang="es-CO"/>
        </a:p>
      </dgm:t>
    </dgm:pt>
    <dgm:pt modelId="{6EE42FE0-308E-4B45-B8A1-BB71F72E6FA1}" type="pres">
      <dgm:prSet presAssocID="{4864AF69-169D-4A9A-A3D7-0190AA28BECF}" presName="hierRoot2" presStyleCnt="0">
        <dgm:presLayoutVars>
          <dgm:hierBranch val="init"/>
        </dgm:presLayoutVars>
      </dgm:prSet>
      <dgm:spPr/>
    </dgm:pt>
    <dgm:pt modelId="{ADD5065B-F621-4ACC-9214-C771B2193A26}" type="pres">
      <dgm:prSet presAssocID="{4864AF69-169D-4A9A-A3D7-0190AA28BECF}" presName="rootComposite" presStyleCnt="0"/>
      <dgm:spPr/>
    </dgm:pt>
    <dgm:pt modelId="{74D588B4-4275-452A-930A-4D03A02BDA78}" type="pres">
      <dgm:prSet presAssocID="{4864AF69-169D-4A9A-A3D7-0190AA28BECF}" presName="rootText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E4F5143-12EE-492C-BED1-C8600239239C}" type="pres">
      <dgm:prSet presAssocID="{4864AF69-169D-4A9A-A3D7-0190AA28BECF}" presName="rootConnector" presStyleLbl="node2" presStyleIdx="1" presStyleCnt="8"/>
      <dgm:spPr/>
      <dgm:t>
        <a:bodyPr/>
        <a:lstStyle/>
        <a:p>
          <a:endParaRPr lang="es-CO"/>
        </a:p>
      </dgm:t>
    </dgm:pt>
    <dgm:pt modelId="{9E851DC1-F509-4254-9FE8-7E72659BA87A}" type="pres">
      <dgm:prSet presAssocID="{4864AF69-169D-4A9A-A3D7-0190AA28BECF}" presName="hierChild4" presStyleCnt="0"/>
      <dgm:spPr/>
    </dgm:pt>
    <dgm:pt modelId="{9E42FBD1-93FE-4AD8-83CA-CE62653D686D}" type="pres">
      <dgm:prSet presAssocID="{4864AF69-169D-4A9A-A3D7-0190AA28BECF}" presName="hierChild5" presStyleCnt="0"/>
      <dgm:spPr/>
    </dgm:pt>
    <dgm:pt modelId="{E2F52C2B-2C58-4791-B317-51B0ABF2FD63}" type="pres">
      <dgm:prSet presAssocID="{97F9F329-02A5-4B7C-9AB1-31F80B899C4A}" presName="Name64" presStyleLbl="parChTrans1D2" presStyleIdx="2" presStyleCnt="10"/>
      <dgm:spPr/>
      <dgm:t>
        <a:bodyPr/>
        <a:lstStyle/>
        <a:p>
          <a:endParaRPr lang="es-CO"/>
        </a:p>
      </dgm:t>
    </dgm:pt>
    <dgm:pt modelId="{8E80A820-0C27-4489-8764-D60771B6263F}" type="pres">
      <dgm:prSet presAssocID="{DA071B46-A61D-4792-B0E9-FB1182523C91}" presName="hierRoot2" presStyleCnt="0">
        <dgm:presLayoutVars>
          <dgm:hierBranch val="init"/>
        </dgm:presLayoutVars>
      </dgm:prSet>
      <dgm:spPr/>
    </dgm:pt>
    <dgm:pt modelId="{E2504E45-1BAF-476D-B317-64F4D8268E65}" type="pres">
      <dgm:prSet presAssocID="{DA071B46-A61D-4792-B0E9-FB1182523C91}" presName="rootComposite" presStyleCnt="0"/>
      <dgm:spPr/>
    </dgm:pt>
    <dgm:pt modelId="{4C994CD2-768A-4726-A62C-7F652B934B5E}" type="pres">
      <dgm:prSet presAssocID="{DA071B46-A61D-4792-B0E9-FB1182523C91}" presName="rootText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0695447-47F0-467C-931E-943E715D07A3}" type="pres">
      <dgm:prSet presAssocID="{DA071B46-A61D-4792-B0E9-FB1182523C91}" presName="rootConnector" presStyleLbl="node2" presStyleIdx="2" presStyleCnt="8"/>
      <dgm:spPr/>
      <dgm:t>
        <a:bodyPr/>
        <a:lstStyle/>
        <a:p>
          <a:endParaRPr lang="es-CO"/>
        </a:p>
      </dgm:t>
    </dgm:pt>
    <dgm:pt modelId="{39086642-DAB2-44F5-9056-7807926E94D5}" type="pres">
      <dgm:prSet presAssocID="{DA071B46-A61D-4792-B0E9-FB1182523C91}" presName="hierChild4" presStyleCnt="0"/>
      <dgm:spPr/>
    </dgm:pt>
    <dgm:pt modelId="{11C93416-CE53-4492-8807-997FBDF45DB0}" type="pres">
      <dgm:prSet presAssocID="{DA071B46-A61D-4792-B0E9-FB1182523C91}" presName="hierChild5" presStyleCnt="0"/>
      <dgm:spPr/>
    </dgm:pt>
    <dgm:pt modelId="{0BDC76AD-1447-4D0E-B590-DE29E2427D19}" type="pres">
      <dgm:prSet presAssocID="{157B663A-E2CE-4F47-8D77-FAAAC7EFC387}" presName="Name64" presStyleLbl="parChTrans1D2" presStyleIdx="3" presStyleCnt="10"/>
      <dgm:spPr/>
      <dgm:t>
        <a:bodyPr/>
        <a:lstStyle/>
        <a:p>
          <a:endParaRPr lang="es-CO"/>
        </a:p>
      </dgm:t>
    </dgm:pt>
    <dgm:pt modelId="{C5A16493-E67D-448E-9000-6BEB7AB01FA5}" type="pres">
      <dgm:prSet presAssocID="{3A0AE5A3-B000-4A92-9699-EC6391FCC279}" presName="hierRoot2" presStyleCnt="0">
        <dgm:presLayoutVars>
          <dgm:hierBranch val="init"/>
        </dgm:presLayoutVars>
      </dgm:prSet>
      <dgm:spPr/>
    </dgm:pt>
    <dgm:pt modelId="{D38F3A97-109F-4973-BB1E-1ABAD1D4B0D7}" type="pres">
      <dgm:prSet presAssocID="{3A0AE5A3-B000-4A92-9699-EC6391FCC279}" presName="rootComposite" presStyleCnt="0"/>
      <dgm:spPr/>
    </dgm:pt>
    <dgm:pt modelId="{1018ACD3-A3F0-4546-B1D8-496AFE59E541}" type="pres">
      <dgm:prSet presAssocID="{3A0AE5A3-B000-4A92-9699-EC6391FCC279}" presName="rootText" presStyleLbl="node2" presStyleIdx="3" presStyleCnt="8" custLinFactNeighborX="112" custLinFactNeighborY="166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8174647-0B2D-452A-B507-12529D25E64D}" type="pres">
      <dgm:prSet presAssocID="{3A0AE5A3-B000-4A92-9699-EC6391FCC279}" presName="rootConnector" presStyleLbl="node2" presStyleIdx="3" presStyleCnt="8"/>
      <dgm:spPr/>
      <dgm:t>
        <a:bodyPr/>
        <a:lstStyle/>
        <a:p>
          <a:endParaRPr lang="es-CO"/>
        </a:p>
      </dgm:t>
    </dgm:pt>
    <dgm:pt modelId="{B8C60F37-6BB4-447B-990B-922AE778234C}" type="pres">
      <dgm:prSet presAssocID="{3A0AE5A3-B000-4A92-9699-EC6391FCC279}" presName="hierChild4" presStyleCnt="0"/>
      <dgm:spPr/>
    </dgm:pt>
    <dgm:pt modelId="{963D16B8-DBB3-4615-BE3F-FE44E65B0F55}" type="pres">
      <dgm:prSet presAssocID="{3A0AE5A3-B000-4A92-9699-EC6391FCC279}" presName="hierChild5" presStyleCnt="0"/>
      <dgm:spPr/>
    </dgm:pt>
    <dgm:pt modelId="{E313B340-1B16-4C7E-B25D-3091A89AD8AF}" type="pres">
      <dgm:prSet presAssocID="{11562B1C-D170-4B56-A021-4054DD61C568}" presName="Name64" presStyleLbl="parChTrans1D2" presStyleIdx="4" presStyleCnt="10"/>
      <dgm:spPr/>
      <dgm:t>
        <a:bodyPr/>
        <a:lstStyle/>
        <a:p>
          <a:endParaRPr lang="es-CO"/>
        </a:p>
      </dgm:t>
    </dgm:pt>
    <dgm:pt modelId="{424B30C1-E06D-4A29-B378-9AFA9A35279C}" type="pres">
      <dgm:prSet presAssocID="{DF7A43B7-89E7-46DB-97BF-2C8CB1F9C024}" presName="hierRoot2" presStyleCnt="0">
        <dgm:presLayoutVars>
          <dgm:hierBranch val="init"/>
        </dgm:presLayoutVars>
      </dgm:prSet>
      <dgm:spPr/>
    </dgm:pt>
    <dgm:pt modelId="{01748ABA-4D35-4A6C-B9D0-1A6BC68F9935}" type="pres">
      <dgm:prSet presAssocID="{DF7A43B7-89E7-46DB-97BF-2C8CB1F9C024}" presName="rootComposite" presStyleCnt="0"/>
      <dgm:spPr/>
    </dgm:pt>
    <dgm:pt modelId="{60D99919-C0DB-4425-ACE8-697E3C478349}" type="pres">
      <dgm:prSet presAssocID="{DF7A43B7-89E7-46DB-97BF-2C8CB1F9C024}" presName="rootText" presStyleLbl="node2" presStyleIdx="4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499C154-CB38-4E7D-A4AF-D8EA4A6B3546}" type="pres">
      <dgm:prSet presAssocID="{DF7A43B7-89E7-46DB-97BF-2C8CB1F9C024}" presName="rootConnector" presStyleLbl="node2" presStyleIdx="4" presStyleCnt="8"/>
      <dgm:spPr/>
      <dgm:t>
        <a:bodyPr/>
        <a:lstStyle/>
        <a:p>
          <a:endParaRPr lang="es-CO"/>
        </a:p>
      </dgm:t>
    </dgm:pt>
    <dgm:pt modelId="{B45908BD-8CBA-4EA8-AC5E-284BEBFC579A}" type="pres">
      <dgm:prSet presAssocID="{DF7A43B7-89E7-46DB-97BF-2C8CB1F9C024}" presName="hierChild4" presStyleCnt="0"/>
      <dgm:spPr/>
    </dgm:pt>
    <dgm:pt modelId="{02BE3AE5-E9F9-45B6-B2D1-F154C8E6CE56}" type="pres">
      <dgm:prSet presAssocID="{DF7A43B7-89E7-46DB-97BF-2C8CB1F9C024}" presName="hierChild5" presStyleCnt="0"/>
      <dgm:spPr/>
    </dgm:pt>
    <dgm:pt modelId="{FB404635-9B52-4354-97EA-956BBE3EB20D}" type="pres">
      <dgm:prSet presAssocID="{C6ADA4FB-96D7-48AE-A1C5-609D4E2979D4}" presName="Name64" presStyleLbl="parChTrans1D2" presStyleIdx="5" presStyleCnt="10"/>
      <dgm:spPr/>
      <dgm:t>
        <a:bodyPr/>
        <a:lstStyle/>
        <a:p>
          <a:endParaRPr lang="es-CO"/>
        </a:p>
      </dgm:t>
    </dgm:pt>
    <dgm:pt modelId="{B3045639-D4F8-4E64-8035-49B2F5DF3630}" type="pres">
      <dgm:prSet presAssocID="{46C135BE-756D-487A-B4D3-0B53AF68897B}" presName="hierRoot2" presStyleCnt="0">
        <dgm:presLayoutVars>
          <dgm:hierBranch val="init"/>
        </dgm:presLayoutVars>
      </dgm:prSet>
      <dgm:spPr/>
    </dgm:pt>
    <dgm:pt modelId="{ECA667DA-D509-487D-AB56-581E2E44F950}" type="pres">
      <dgm:prSet presAssocID="{46C135BE-756D-487A-B4D3-0B53AF68897B}" presName="rootComposite" presStyleCnt="0"/>
      <dgm:spPr/>
    </dgm:pt>
    <dgm:pt modelId="{35A74DB8-B88D-4558-B650-93C857522003}" type="pres">
      <dgm:prSet presAssocID="{46C135BE-756D-487A-B4D3-0B53AF68897B}" presName="rootText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A97DA37-F550-463F-BE21-ACB8BBE8D6BA}" type="pres">
      <dgm:prSet presAssocID="{46C135BE-756D-487A-B4D3-0B53AF68897B}" presName="rootConnector" presStyleLbl="node2" presStyleIdx="5" presStyleCnt="8"/>
      <dgm:spPr/>
      <dgm:t>
        <a:bodyPr/>
        <a:lstStyle/>
        <a:p>
          <a:endParaRPr lang="es-CO"/>
        </a:p>
      </dgm:t>
    </dgm:pt>
    <dgm:pt modelId="{BDB34D13-4700-4A33-BB4F-95271798D235}" type="pres">
      <dgm:prSet presAssocID="{46C135BE-756D-487A-B4D3-0B53AF68897B}" presName="hierChild4" presStyleCnt="0"/>
      <dgm:spPr/>
    </dgm:pt>
    <dgm:pt modelId="{E5C0FEFC-D110-4141-984E-410B71C92169}" type="pres">
      <dgm:prSet presAssocID="{46C135BE-756D-487A-B4D3-0B53AF68897B}" presName="hierChild5" presStyleCnt="0"/>
      <dgm:spPr/>
    </dgm:pt>
    <dgm:pt modelId="{2B209A62-7DBB-4C14-9FBF-29B2618DA3E8}" type="pres">
      <dgm:prSet presAssocID="{FAFA2F27-A362-4455-A0A1-234B300CFF4F}" presName="Name64" presStyleLbl="parChTrans1D2" presStyleIdx="6" presStyleCnt="10"/>
      <dgm:spPr/>
      <dgm:t>
        <a:bodyPr/>
        <a:lstStyle/>
        <a:p>
          <a:endParaRPr lang="es-CO"/>
        </a:p>
      </dgm:t>
    </dgm:pt>
    <dgm:pt modelId="{64EEC786-3A4E-44F4-B8D7-72DED23D1E17}" type="pres">
      <dgm:prSet presAssocID="{75951DCE-DE8C-4B29-B0C5-9B7B87634AA0}" presName="hierRoot2" presStyleCnt="0">
        <dgm:presLayoutVars>
          <dgm:hierBranch val="init"/>
        </dgm:presLayoutVars>
      </dgm:prSet>
      <dgm:spPr/>
    </dgm:pt>
    <dgm:pt modelId="{65BADD39-51FB-4DDF-9729-7CB78A2C6C30}" type="pres">
      <dgm:prSet presAssocID="{75951DCE-DE8C-4B29-B0C5-9B7B87634AA0}" presName="rootComposite" presStyleCnt="0"/>
      <dgm:spPr/>
    </dgm:pt>
    <dgm:pt modelId="{E174F4CF-EE34-47D1-9C0E-67FD0D6605F6}" type="pres">
      <dgm:prSet presAssocID="{75951DCE-DE8C-4B29-B0C5-9B7B87634AA0}" presName="rootText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9575B07-ECEC-4D22-801A-A364AFEC8C5E}" type="pres">
      <dgm:prSet presAssocID="{75951DCE-DE8C-4B29-B0C5-9B7B87634AA0}" presName="rootConnector" presStyleLbl="node2" presStyleIdx="6" presStyleCnt="8"/>
      <dgm:spPr/>
      <dgm:t>
        <a:bodyPr/>
        <a:lstStyle/>
        <a:p>
          <a:endParaRPr lang="es-CO"/>
        </a:p>
      </dgm:t>
    </dgm:pt>
    <dgm:pt modelId="{F2A8A484-B4C6-4747-8236-E0EE05D6C752}" type="pres">
      <dgm:prSet presAssocID="{75951DCE-DE8C-4B29-B0C5-9B7B87634AA0}" presName="hierChild4" presStyleCnt="0"/>
      <dgm:spPr/>
    </dgm:pt>
    <dgm:pt modelId="{D1155078-B9E9-4C12-B61E-37C7245F7CAC}" type="pres">
      <dgm:prSet presAssocID="{75951DCE-DE8C-4B29-B0C5-9B7B87634AA0}" presName="hierChild5" presStyleCnt="0"/>
      <dgm:spPr/>
    </dgm:pt>
    <dgm:pt modelId="{DCDC9854-8AA7-49E6-80EB-6B14CCE07132}" type="pres">
      <dgm:prSet presAssocID="{B9B2C354-A515-4410-8E9B-DB7829EF6B07}" presName="Name64" presStyleLbl="parChTrans1D2" presStyleIdx="7" presStyleCnt="10"/>
      <dgm:spPr/>
      <dgm:t>
        <a:bodyPr/>
        <a:lstStyle/>
        <a:p>
          <a:endParaRPr lang="es-CO"/>
        </a:p>
      </dgm:t>
    </dgm:pt>
    <dgm:pt modelId="{1D628894-DAAA-4FD3-8A0B-7F51E6D770B0}" type="pres">
      <dgm:prSet presAssocID="{F5F869C7-3F1C-4490-807B-44EDF3C3CFED}" presName="hierRoot2" presStyleCnt="0">
        <dgm:presLayoutVars>
          <dgm:hierBranch val="init"/>
        </dgm:presLayoutVars>
      </dgm:prSet>
      <dgm:spPr/>
    </dgm:pt>
    <dgm:pt modelId="{7021BE3E-D303-41A6-8F86-B49CAC4CBCFE}" type="pres">
      <dgm:prSet presAssocID="{F5F869C7-3F1C-4490-807B-44EDF3C3CFED}" presName="rootComposite" presStyleCnt="0"/>
      <dgm:spPr/>
    </dgm:pt>
    <dgm:pt modelId="{1C0F6AC8-25E5-45FB-A428-E0A62A8834DB}" type="pres">
      <dgm:prSet presAssocID="{F5F869C7-3F1C-4490-807B-44EDF3C3CFED}" presName="rootText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D743560-3374-4187-8D4A-7042F5864E0F}" type="pres">
      <dgm:prSet presAssocID="{F5F869C7-3F1C-4490-807B-44EDF3C3CFED}" presName="rootConnector" presStyleLbl="node2" presStyleIdx="7" presStyleCnt="8"/>
      <dgm:spPr/>
      <dgm:t>
        <a:bodyPr/>
        <a:lstStyle/>
        <a:p>
          <a:endParaRPr lang="es-CO"/>
        </a:p>
      </dgm:t>
    </dgm:pt>
    <dgm:pt modelId="{A22481DA-E31B-44A4-94B3-2FE62D024C71}" type="pres">
      <dgm:prSet presAssocID="{F5F869C7-3F1C-4490-807B-44EDF3C3CFED}" presName="hierChild4" presStyleCnt="0"/>
      <dgm:spPr/>
    </dgm:pt>
    <dgm:pt modelId="{E58493BD-ABAF-491F-9D9D-1CFB3F29E645}" type="pres">
      <dgm:prSet presAssocID="{F5F869C7-3F1C-4490-807B-44EDF3C3CFED}" presName="hierChild5" presStyleCnt="0"/>
      <dgm:spPr/>
    </dgm:pt>
    <dgm:pt modelId="{76662812-34CD-40D7-B628-9839EBB789E6}" type="pres">
      <dgm:prSet presAssocID="{B99A76DE-BB9E-4D00-9FDE-CCC0D9D25975}" presName="hierChild3" presStyleCnt="0"/>
      <dgm:spPr/>
    </dgm:pt>
    <dgm:pt modelId="{1673A1A7-EDD0-4A0A-83A9-66C8AA65E44E}" type="pres">
      <dgm:prSet presAssocID="{387F5FA5-524F-4217-B3A6-D7A9BB026DB0}" presName="Name115" presStyleLbl="parChTrans1D2" presStyleIdx="8" presStyleCnt="10"/>
      <dgm:spPr/>
      <dgm:t>
        <a:bodyPr/>
        <a:lstStyle/>
        <a:p>
          <a:endParaRPr lang="es-CO"/>
        </a:p>
      </dgm:t>
    </dgm:pt>
    <dgm:pt modelId="{64C5742B-753C-4DA5-83CC-B9CA3E1F7575}" type="pres">
      <dgm:prSet presAssocID="{8792DDE8-2786-4DD0-AFC5-34C29EDB448D}" presName="hierRoot3" presStyleCnt="0">
        <dgm:presLayoutVars>
          <dgm:hierBranch val="init"/>
        </dgm:presLayoutVars>
      </dgm:prSet>
      <dgm:spPr/>
    </dgm:pt>
    <dgm:pt modelId="{84947157-7866-40B2-9225-3BCFAA32F2FD}" type="pres">
      <dgm:prSet presAssocID="{8792DDE8-2786-4DD0-AFC5-34C29EDB448D}" presName="rootComposite3" presStyleCnt="0"/>
      <dgm:spPr/>
    </dgm:pt>
    <dgm:pt modelId="{60BFFE0F-A69F-4BC5-957E-42940AF8D8F8}" type="pres">
      <dgm:prSet presAssocID="{8792DDE8-2786-4DD0-AFC5-34C29EDB448D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E3F5791-3C9C-4668-99FA-305DB79B795F}" type="pres">
      <dgm:prSet presAssocID="{8792DDE8-2786-4DD0-AFC5-34C29EDB448D}" presName="rootConnector3" presStyleLbl="asst1" presStyleIdx="0" presStyleCnt="2"/>
      <dgm:spPr/>
      <dgm:t>
        <a:bodyPr/>
        <a:lstStyle/>
        <a:p>
          <a:endParaRPr lang="es-CO"/>
        </a:p>
      </dgm:t>
    </dgm:pt>
    <dgm:pt modelId="{47650D6C-AA45-4FF8-9BA2-0D869A4EC125}" type="pres">
      <dgm:prSet presAssocID="{8792DDE8-2786-4DD0-AFC5-34C29EDB448D}" presName="hierChild6" presStyleCnt="0"/>
      <dgm:spPr/>
    </dgm:pt>
    <dgm:pt modelId="{55FD4039-DC40-44D7-8770-59954D0C5EFE}" type="pres">
      <dgm:prSet presAssocID="{47D3589D-E47B-4309-AA60-BE403B0A4788}" presName="Name64" presStyleLbl="parChTrans1D3" presStyleIdx="0" presStyleCnt="1"/>
      <dgm:spPr/>
      <dgm:t>
        <a:bodyPr/>
        <a:lstStyle/>
        <a:p>
          <a:endParaRPr lang="es-CO"/>
        </a:p>
      </dgm:t>
    </dgm:pt>
    <dgm:pt modelId="{21FCC0D5-E090-4318-93C8-F1E8742EF345}" type="pres">
      <dgm:prSet presAssocID="{CFAD66E8-DD9A-44FD-9B59-78E023FB77F0}" presName="hierRoot2" presStyleCnt="0">
        <dgm:presLayoutVars>
          <dgm:hierBranch val="init"/>
        </dgm:presLayoutVars>
      </dgm:prSet>
      <dgm:spPr/>
    </dgm:pt>
    <dgm:pt modelId="{7AF3A66B-0B0E-48D6-9DF2-30D8FEB64F57}" type="pres">
      <dgm:prSet presAssocID="{CFAD66E8-DD9A-44FD-9B59-78E023FB77F0}" presName="rootComposite" presStyleCnt="0"/>
      <dgm:spPr/>
    </dgm:pt>
    <dgm:pt modelId="{FFB48E9E-E869-44AC-B166-541EB77A442C}" type="pres">
      <dgm:prSet presAssocID="{CFAD66E8-DD9A-44FD-9B59-78E023FB77F0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4921241-BB0F-497C-955D-FDF2560CEDC6}" type="pres">
      <dgm:prSet presAssocID="{CFAD66E8-DD9A-44FD-9B59-78E023FB77F0}" presName="rootConnector" presStyleLbl="node3" presStyleIdx="0" presStyleCnt="1"/>
      <dgm:spPr/>
      <dgm:t>
        <a:bodyPr/>
        <a:lstStyle/>
        <a:p>
          <a:endParaRPr lang="es-CO"/>
        </a:p>
      </dgm:t>
    </dgm:pt>
    <dgm:pt modelId="{B4E6D2D4-474C-4D86-B6F6-D96BC82A188B}" type="pres">
      <dgm:prSet presAssocID="{CFAD66E8-DD9A-44FD-9B59-78E023FB77F0}" presName="hierChild4" presStyleCnt="0"/>
      <dgm:spPr/>
    </dgm:pt>
    <dgm:pt modelId="{6C9D5C2F-7C49-44D2-88E0-A3EDB3549EFB}" type="pres">
      <dgm:prSet presAssocID="{CFAD66E8-DD9A-44FD-9B59-78E023FB77F0}" presName="hierChild5" presStyleCnt="0"/>
      <dgm:spPr/>
    </dgm:pt>
    <dgm:pt modelId="{1555A958-496A-45D9-A34D-89661508EC95}" type="pres">
      <dgm:prSet presAssocID="{8792DDE8-2786-4DD0-AFC5-34C29EDB448D}" presName="hierChild7" presStyleCnt="0"/>
      <dgm:spPr/>
    </dgm:pt>
    <dgm:pt modelId="{8F733F9C-AAF2-4FE7-A99D-9C56F49061FC}" type="pres">
      <dgm:prSet presAssocID="{4F4DBFCE-E98B-45C2-9190-CFF2B3751407}" presName="Name115" presStyleLbl="parChTrans1D2" presStyleIdx="9" presStyleCnt="10"/>
      <dgm:spPr/>
      <dgm:t>
        <a:bodyPr/>
        <a:lstStyle/>
        <a:p>
          <a:endParaRPr lang="es-CO"/>
        </a:p>
      </dgm:t>
    </dgm:pt>
    <dgm:pt modelId="{0539323A-A8CA-4CF0-8C81-50610922F628}" type="pres">
      <dgm:prSet presAssocID="{57BC0DD1-BB8C-4421-A317-2EDAC3603984}" presName="hierRoot3" presStyleCnt="0">
        <dgm:presLayoutVars>
          <dgm:hierBranch val="init"/>
        </dgm:presLayoutVars>
      </dgm:prSet>
      <dgm:spPr/>
    </dgm:pt>
    <dgm:pt modelId="{52C7CD94-4B7F-44E1-A249-38431FFE417A}" type="pres">
      <dgm:prSet presAssocID="{57BC0DD1-BB8C-4421-A317-2EDAC3603984}" presName="rootComposite3" presStyleCnt="0"/>
      <dgm:spPr/>
    </dgm:pt>
    <dgm:pt modelId="{D0D12D3B-3344-4157-99DE-F99F3C163896}" type="pres">
      <dgm:prSet presAssocID="{57BC0DD1-BB8C-4421-A317-2EDAC3603984}" presName="rootText3" presStyleLbl="asst1" presStyleIdx="1" presStyleCnt="2" custScaleX="152708" custScaleY="302877" custLinFactY="46433" custLinFactNeighborX="1767" custLinFactNeighborY="1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FEE98DB-89CA-409C-978C-E08D32F83F46}" type="pres">
      <dgm:prSet presAssocID="{57BC0DD1-BB8C-4421-A317-2EDAC3603984}" presName="rootConnector3" presStyleLbl="asst1" presStyleIdx="1" presStyleCnt="2"/>
      <dgm:spPr/>
      <dgm:t>
        <a:bodyPr/>
        <a:lstStyle/>
        <a:p>
          <a:endParaRPr lang="es-CO"/>
        </a:p>
      </dgm:t>
    </dgm:pt>
    <dgm:pt modelId="{E6958629-1535-43FC-9286-57DB56A76E56}" type="pres">
      <dgm:prSet presAssocID="{57BC0DD1-BB8C-4421-A317-2EDAC3603984}" presName="hierChild6" presStyleCnt="0"/>
      <dgm:spPr/>
    </dgm:pt>
    <dgm:pt modelId="{6304186F-4633-4FBE-8963-7D55869CE2B6}" type="pres">
      <dgm:prSet presAssocID="{57BC0DD1-BB8C-4421-A317-2EDAC3603984}" presName="hierChild7" presStyleCnt="0"/>
      <dgm:spPr/>
    </dgm:pt>
  </dgm:ptLst>
  <dgm:cxnLst>
    <dgm:cxn modelId="{172E3D04-BE6A-454C-B3C6-62482D8212A7}" type="presOf" srcId="{97F9F329-02A5-4B7C-9AB1-31F80B899C4A}" destId="{E2F52C2B-2C58-4791-B317-51B0ABF2FD63}" srcOrd="0" destOrd="0" presId="urn:microsoft.com/office/officeart/2009/3/layout/HorizontalOrganizationChart"/>
    <dgm:cxn modelId="{05555582-4A97-4828-A2F3-CB68E1E6A05A}" srcId="{B99A76DE-BB9E-4D00-9FDE-CCC0D9D25975}" destId="{57BC0DD1-BB8C-4421-A317-2EDAC3603984}" srcOrd="1" destOrd="0" parTransId="{4F4DBFCE-E98B-45C2-9190-CFF2B3751407}" sibTransId="{F1A69D7C-191E-48CC-9FD7-D34203EA0C66}"/>
    <dgm:cxn modelId="{4833D3E9-DA9F-43B0-AC5B-14A2A8CA7A5A}" type="presOf" srcId="{47D3589D-E47B-4309-AA60-BE403B0A4788}" destId="{55FD4039-DC40-44D7-8770-59954D0C5EFE}" srcOrd="0" destOrd="0" presId="urn:microsoft.com/office/officeart/2009/3/layout/HorizontalOrganizationChart"/>
    <dgm:cxn modelId="{14C2DFF9-9EFB-45F1-B866-DBF742D0C6DD}" type="presOf" srcId="{B99A76DE-BB9E-4D00-9FDE-CCC0D9D25975}" destId="{78F4A632-6E5F-46EC-9CBB-416BEE2D34D0}" srcOrd="1" destOrd="0" presId="urn:microsoft.com/office/officeart/2009/3/layout/HorizontalOrganizationChart"/>
    <dgm:cxn modelId="{5E5BA836-27BC-4551-911E-105D463C4F9D}" type="presOf" srcId="{4F4DBFCE-E98B-45C2-9190-CFF2B3751407}" destId="{8F733F9C-AAF2-4FE7-A99D-9C56F49061FC}" srcOrd="0" destOrd="0" presId="urn:microsoft.com/office/officeart/2009/3/layout/HorizontalOrganizationChart"/>
    <dgm:cxn modelId="{DE97BE27-8F44-456C-8E72-3B36AED6ADBE}" type="presOf" srcId="{CFAD66E8-DD9A-44FD-9B59-78E023FB77F0}" destId="{FFB48E9E-E869-44AC-B166-541EB77A442C}" srcOrd="0" destOrd="0" presId="urn:microsoft.com/office/officeart/2009/3/layout/HorizontalOrganizationChart"/>
    <dgm:cxn modelId="{61E9A37C-F6DB-4E36-9B4F-8E98F9859BC7}" srcId="{79CA97B9-0BBA-417E-8906-54BFC152C836}" destId="{B99A76DE-BB9E-4D00-9FDE-CCC0D9D25975}" srcOrd="0" destOrd="0" parTransId="{F14E3EDD-4460-4A85-9C4D-D15CA9821FAD}" sibTransId="{D9948ADB-345E-40B5-AB29-C76D6FAE05F7}"/>
    <dgm:cxn modelId="{6CE10420-0C85-4552-8EF3-F74BE8096541}" srcId="{8792DDE8-2786-4DD0-AFC5-34C29EDB448D}" destId="{CFAD66E8-DD9A-44FD-9B59-78E023FB77F0}" srcOrd="0" destOrd="0" parTransId="{47D3589D-E47B-4309-AA60-BE403B0A4788}" sibTransId="{23BA3672-8B1B-44C1-9257-2D09ECA8A5B6}"/>
    <dgm:cxn modelId="{9A203021-FD8A-45DD-8E35-2AB411AED7C3}" type="presOf" srcId="{C6ADA4FB-96D7-48AE-A1C5-609D4E2979D4}" destId="{FB404635-9B52-4354-97EA-956BBE3EB20D}" srcOrd="0" destOrd="0" presId="urn:microsoft.com/office/officeart/2009/3/layout/HorizontalOrganizationChart"/>
    <dgm:cxn modelId="{3AD2EAA7-123B-4D23-A313-BF420CCBC955}" type="presOf" srcId="{F4835BA1-E037-4999-BBFF-098DCC3AE819}" destId="{68C88333-38B3-4BA4-A471-D1B17AF5A170}" srcOrd="1" destOrd="0" presId="urn:microsoft.com/office/officeart/2009/3/layout/HorizontalOrganizationChart"/>
    <dgm:cxn modelId="{A9BA39AC-7EA9-4619-9472-4BFEADA9FEBB}" type="presOf" srcId="{CFAD66E8-DD9A-44FD-9B59-78E023FB77F0}" destId="{B4921241-BB0F-497C-955D-FDF2560CEDC6}" srcOrd="1" destOrd="0" presId="urn:microsoft.com/office/officeart/2009/3/layout/HorizontalOrganizationChart"/>
    <dgm:cxn modelId="{F8F6533E-488E-4A2D-9AA2-433116C13625}" type="presOf" srcId="{8792DDE8-2786-4DD0-AFC5-34C29EDB448D}" destId="{FE3F5791-3C9C-4668-99FA-305DB79B795F}" srcOrd="1" destOrd="0" presId="urn:microsoft.com/office/officeart/2009/3/layout/HorizontalOrganizationChart"/>
    <dgm:cxn modelId="{F65B6994-D401-4047-BBBA-7D77A328F820}" type="presOf" srcId="{3A0AE5A3-B000-4A92-9699-EC6391FCC279}" destId="{D8174647-0B2D-452A-B507-12529D25E64D}" srcOrd="1" destOrd="0" presId="urn:microsoft.com/office/officeart/2009/3/layout/HorizontalOrganizationChart"/>
    <dgm:cxn modelId="{87ECE195-3A92-4037-A8CB-B13BD208C529}" type="presOf" srcId="{8792DDE8-2786-4DD0-AFC5-34C29EDB448D}" destId="{60BFFE0F-A69F-4BC5-957E-42940AF8D8F8}" srcOrd="0" destOrd="0" presId="urn:microsoft.com/office/officeart/2009/3/layout/HorizontalOrganizationChart"/>
    <dgm:cxn modelId="{0A128A22-D064-4F76-8BC7-EEB9701ED8FD}" type="presOf" srcId="{11562B1C-D170-4B56-A021-4054DD61C568}" destId="{E313B340-1B16-4C7E-B25D-3091A89AD8AF}" srcOrd="0" destOrd="0" presId="urn:microsoft.com/office/officeart/2009/3/layout/HorizontalOrganizationChart"/>
    <dgm:cxn modelId="{7842735B-E963-4129-A69F-B4E0B15BCBA5}" srcId="{B99A76DE-BB9E-4D00-9FDE-CCC0D9D25975}" destId="{DA071B46-A61D-4792-B0E9-FB1182523C91}" srcOrd="4" destOrd="0" parTransId="{97F9F329-02A5-4B7C-9AB1-31F80B899C4A}" sibTransId="{6EC935D7-2745-4A34-8D57-9D6E810E6E9C}"/>
    <dgm:cxn modelId="{01020128-1818-4DF6-B60A-D31DB67769AA}" type="presOf" srcId="{75951DCE-DE8C-4B29-B0C5-9B7B87634AA0}" destId="{39575B07-ECEC-4D22-801A-A364AFEC8C5E}" srcOrd="1" destOrd="0" presId="urn:microsoft.com/office/officeart/2009/3/layout/HorizontalOrganizationChart"/>
    <dgm:cxn modelId="{4925BA9C-6301-451A-ACC5-A9C28BCC2634}" type="presOf" srcId="{DF7A43B7-89E7-46DB-97BF-2C8CB1F9C024}" destId="{D499C154-CB38-4E7D-A4AF-D8EA4A6B3546}" srcOrd="1" destOrd="0" presId="urn:microsoft.com/office/officeart/2009/3/layout/HorizontalOrganizationChart"/>
    <dgm:cxn modelId="{10E20694-F8FC-457B-BFEC-8E981CAD8D02}" srcId="{B99A76DE-BB9E-4D00-9FDE-CCC0D9D25975}" destId="{DF7A43B7-89E7-46DB-97BF-2C8CB1F9C024}" srcOrd="6" destOrd="0" parTransId="{11562B1C-D170-4B56-A021-4054DD61C568}" sibTransId="{3A3CCB30-A36F-4367-910A-80A0594F6345}"/>
    <dgm:cxn modelId="{B53AF134-CE65-4C28-86C6-9A41905EAA61}" srcId="{B99A76DE-BB9E-4D00-9FDE-CCC0D9D25975}" destId="{4864AF69-169D-4A9A-A3D7-0190AA28BECF}" srcOrd="3" destOrd="0" parTransId="{2C2F24CF-9C65-45F8-A9E6-1DC09C1E519D}" sibTransId="{04378AF9-28F4-485C-ABF1-1D3E246733DE}"/>
    <dgm:cxn modelId="{CA0B25F5-9F19-43E6-A22F-78409254A74D}" srcId="{B99A76DE-BB9E-4D00-9FDE-CCC0D9D25975}" destId="{F5F869C7-3F1C-4490-807B-44EDF3C3CFED}" srcOrd="9" destOrd="0" parTransId="{B9B2C354-A515-4410-8E9B-DB7829EF6B07}" sibTransId="{DAC7BCC3-978C-4321-8559-790D5527BC0E}"/>
    <dgm:cxn modelId="{ED0EE79B-07BC-4EAA-9CBD-BCFCCEDB054F}" type="presOf" srcId="{3A0AE5A3-B000-4A92-9699-EC6391FCC279}" destId="{1018ACD3-A3F0-4546-B1D8-496AFE59E541}" srcOrd="0" destOrd="0" presId="urn:microsoft.com/office/officeart/2009/3/layout/HorizontalOrganizationChart"/>
    <dgm:cxn modelId="{B721059C-639E-4883-8F7F-399BC796DB01}" type="presOf" srcId="{DF7A43B7-89E7-46DB-97BF-2C8CB1F9C024}" destId="{60D99919-C0DB-4425-ACE8-697E3C478349}" srcOrd="0" destOrd="0" presId="urn:microsoft.com/office/officeart/2009/3/layout/HorizontalOrganizationChart"/>
    <dgm:cxn modelId="{62F2B3E7-DDCC-4117-BF6A-DEDAD40557C9}" type="presOf" srcId="{75951DCE-DE8C-4B29-B0C5-9B7B87634AA0}" destId="{E174F4CF-EE34-47D1-9C0E-67FD0D6605F6}" srcOrd="0" destOrd="0" presId="urn:microsoft.com/office/officeart/2009/3/layout/HorizontalOrganizationChart"/>
    <dgm:cxn modelId="{641A7B54-1DAF-4CE0-83F0-B89D22CE2A60}" srcId="{B99A76DE-BB9E-4D00-9FDE-CCC0D9D25975}" destId="{8792DDE8-2786-4DD0-AFC5-34C29EDB448D}" srcOrd="0" destOrd="0" parTransId="{387F5FA5-524F-4217-B3A6-D7A9BB026DB0}" sibTransId="{16839E22-7B55-4040-BC5F-632047CEF20D}"/>
    <dgm:cxn modelId="{39D3A734-3A9E-4474-9DEC-1B893B03E165}" type="presOf" srcId="{387F5FA5-524F-4217-B3A6-D7A9BB026DB0}" destId="{1673A1A7-EDD0-4A0A-83A9-66C8AA65E44E}" srcOrd="0" destOrd="0" presId="urn:microsoft.com/office/officeart/2009/3/layout/HorizontalOrganizationChart"/>
    <dgm:cxn modelId="{B4B90237-BD2E-49CA-B677-DF06DCD5E3A7}" type="presOf" srcId="{DA071B46-A61D-4792-B0E9-FB1182523C91}" destId="{4C994CD2-768A-4726-A62C-7F652B934B5E}" srcOrd="0" destOrd="0" presId="urn:microsoft.com/office/officeart/2009/3/layout/HorizontalOrganizationChart"/>
    <dgm:cxn modelId="{AC84D678-9B22-45AB-9D9C-047DC8FFDC6F}" type="presOf" srcId="{57BC0DD1-BB8C-4421-A317-2EDAC3603984}" destId="{D0D12D3B-3344-4157-99DE-F99F3C163896}" srcOrd="0" destOrd="0" presId="urn:microsoft.com/office/officeart/2009/3/layout/HorizontalOrganizationChart"/>
    <dgm:cxn modelId="{CEF4304B-B832-499F-BDF5-462755930371}" type="presOf" srcId="{F4835BA1-E037-4999-BBFF-098DCC3AE819}" destId="{C60C2161-4CF8-4F42-A100-9886F51BDD7E}" srcOrd="0" destOrd="0" presId="urn:microsoft.com/office/officeart/2009/3/layout/HorizontalOrganizationChart"/>
    <dgm:cxn modelId="{88665CAC-1DA0-4D0F-9935-164E74A6D260}" type="presOf" srcId="{B99A76DE-BB9E-4D00-9FDE-CCC0D9D25975}" destId="{AD80F30B-CF16-4A75-A3B5-91439A8FF794}" srcOrd="0" destOrd="0" presId="urn:microsoft.com/office/officeart/2009/3/layout/HorizontalOrganizationChart"/>
    <dgm:cxn modelId="{93F17309-8B7F-4851-B017-C238D6AF43E5}" type="presOf" srcId="{2C2F24CF-9C65-45F8-A9E6-1DC09C1E519D}" destId="{EA000D4A-0C77-4352-B81E-4409ECA2EE91}" srcOrd="0" destOrd="0" presId="urn:microsoft.com/office/officeart/2009/3/layout/HorizontalOrganizationChart"/>
    <dgm:cxn modelId="{6551A8C6-5539-4C0A-93B9-5E9B0B0546A2}" type="presOf" srcId="{DA071B46-A61D-4792-B0E9-FB1182523C91}" destId="{F0695447-47F0-467C-931E-943E715D07A3}" srcOrd="1" destOrd="0" presId="urn:microsoft.com/office/officeart/2009/3/layout/HorizontalOrganizationChart"/>
    <dgm:cxn modelId="{8CF7782A-286B-45AF-B60F-C99ACFC23296}" type="presOf" srcId="{46C135BE-756D-487A-B4D3-0B53AF68897B}" destId="{FA97DA37-F550-463F-BE21-ACB8BBE8D6BA}" srcOrd="1" destOrd="0" presId="urn:microsoft.com/office/officeart/2009/3/layout/HorizontalOrganizationChart"/>
    <dgm:cxn modelId="{902D3C15-08F6-4437-83AA-DEC4F743AAF0}" type="presOf" srcId="{F5F869C7-3F1C-4490-807B-44EDF3C3CFED}" destId="{1C0F6AC8-25E5-45FB-A428-E0A62A8834DB}" srcOrd="0" destOrd="0" presId="urn:microsoft.com/office/officeart/2009/3/layout/HorizontalOrganizationChart"/>
    <dgm:cxn modelId="{EE2892FF-021F-4E61-9E29-2FC589E4E88F}" type="presOf" srcId="{B9B2C354-A515-4410-8E9B-DB7829EF6B07}" destId="{DCDC9854-8AA7-49E6-80EB-6B14CCE07132}" srcOrd="0" destOrd="0" presId="urn:microsoft.com/office/officeart/2009/3/layout/HorizontalOrganizationChart"/>
    <dgm:cxn modelId="{EAC0D308-95BF-4612-BF03-EA1D6A77C995}" type="presOf" srcId="{57BC0DD1-BB8C-4421-A317-2EDAC3603984}" destId="{4FEE98DB-89CA-409C-978C-E08D32F83F46}" srcOrd="1" destOrd="0" presId="urn:microsoft.com/office/officeart/2009/3/layout/HorizontalOrganizationChart"/>
    <dgm:cxn modelId="{E16A1F84-AAFE-4340-92E2-EF40BDD71942}" type="presOf" srcId="{FAFA2F27-A362-4455-A0A1-234B300CFF4F}" destId="{2B209A62-7DBB-4C14-9FBF-29B2618DA3E8}" srcOrd="0" destOrd="0" presId="urn:microsoft.com/office/officeart/2009/3/layout/HorizontalOrganizationChart"/>
    <dgm:cxn modelId="{F9DE5960-67E8-45C5-BAED-389C59C6BEB4}" type="presOf" srcId="{46C135BE-756D-487A-B4D3-0B53AF68897B}" destId="{35A74DB8-B88D-4558-B650-93C857522003}" srcOrd="0" destOrd="0" presId="urn:microsoft.com/office/officeart/2009/3/layout/HorizontalOrganizationChart"/>
    <dgm:cxn modelId="{BA476D39-6525-40A0-BA22-40A0F8545F9E}" type="presOf" srcId="{4864AF69-169D-4A9A-A3D7-0190AA28BECF}" destId="{8E4F5143-12EE-492C-BED1-C8600239239C}" srcOrd="1" destOrd="0" presId="urn:microsoft.com/office/officeart/2009/3/layout/HorizontalOrganizationChart"/>
    <dgm:cxn modelId="{FF2FD541-5C8C-438E-A219-7CB395B5D81D}" srcId="{B99A76DE-BB9E-4D00-9FDE-CCC0D9D25975}" destId="{46C135BE-756D-487A-B4D3-0B53AF68897B}" srcOrd="7" destOrd="0" parTransId="{C6ADA4FB-96D7-48AE-A1C5-609D4E2979D4}" sibTransId="{05E0B8D9-89E7-4F7F-89B7-77EC189684C1}"/>
    <dgm:cxn modelId="{D3A46590-FB41-43C3-803B-FB3B5751A147}" srcId="{B99A76DE-BB9E-4D00-9FDE-CCC0D9D25975}" destId="{F4835BA1-E037-4999-BBFF-098DCC3AE819}" srcOrd="2" destOrd="0" parTransId="{20928962-10D5-4DD2-B6E7-FD5D982CF9F7}" sibTransId="{3A81B200-3940-471A-BC84-E12EE521208B}"/>
    <dgm:cxn modelId="{098F45D9-452B-40DA-8778-A5A0348D1EBB}" type="presOf" srcId="{F5F869C7-3F1C-4490-807B-44EDF3C3CFED}" destId="{0D743560-3374-4187-8D4A-7042F5864E0F}" srcOrd="1" destOrd="0" presId="urn:microsoft.com/office/officeart/2009/3/layout/HorizontalOrganizationChart"/>
    <dgm:cxn modelId="{04DFEDE6-FC43-48E5-9956-A2455DBB3584}" srcId="{B99A76DE-BB9E-4D00-9FDE-CCC0D9D25975}" destId="{75951DCE-DE8C-4B29-B0C5-9B7B87634AA0}" srcOrd="8" destOrd="0" parTransId="{FAFA2F27-A362-4455-A0A1-234B300CFF4F}" sibTransId="{05AE4DF4-F828-4777-878A-B60282379450}"/>
    <dgm:cxn modelId="{5BEA4D62-0F4E-4B4F-9C61-AAAF4DDE552A}" type="presOf" srcId="{79CA97B9-0BBA-417E-8906-54BFC152C836}" destId="{C0B0857D-F4BD-4700-BEFE-1A2C65640BF7}" srcOrd="0" destOrd="0" presId="urn:microsoft.com/office/officeart/2009/3/layout/HorizontalOrganizationChart"/>
    <dgm:cxn modelId="{216F5F43-61A4-4E68-934E-03FE1314C57A}" type="presOf" srcId="{157B663A-E2CE-4F47-8D77-FAAAC7EFC387}" destId="{0BDC76AD-1447-4D0E-B590-DE29E2427D19}" srcOrd="0" destOrd="0" presId="urn:microsoft.com/office/officeart/2009/3/layout/HorizontalOrganizationChart"/>
    <dgm:cxn modelId="{7CB5A075-1637-45D0-A0D2-1E0F2EF0A041}" type="presOf" srcId="{20928962-10D5-4DD2-B6E7-FD5D982CF9F7}" destId="{0793DED0-DECF-4062-B824-43C9CAF7F2C2}" srcOrd="0" destOrd="0" presId="urn:microsoft.com/office/officeart/2009/3/layout/HorizontalOrganizationChart"/>
    <dgm:cxn modelId="{59A1F691-F2AF-41A8-B151-9B6B71F75692}" type="presOf" srcId="{4864AF69-169D-4A9A-A3D7-0190AA28BECF}" destId="{74D588B4-4275-452A-930A-4D03A02BDA78}" srcOrd="0" destOrd="0" presId="urn:microsoft.com/office/officeart/2009/3/layout/HorizontalOrganizationChart"/>
    <dgm:cxn modelId="{A63D6055-73A5-4609-AD9D-6E6D6E90882D}" srcId="{B99A76DE-BB9E-4D00-9FDE-CCC0D9D25975}" destId="{3A0AE5A3-B000-4A92-9699-EC6391FCC279}" srcOrd="5" destOrd="0" parTransId="{157B663A-E2CE-4F47-8D77-FAAAC7EFC387}" sibTransId="{07622E0B-E020-4D54-85AE-F2EBC773B96B}"/>
    <dgm:cxn modelId="{BC6AC77A-F2DC-4F6A-90D3-4375A5148A00}" type="presParOf" srcId="{C0B0857D-F4BD-4700-BEFE-1A2C65640BF7}" destId="{FD449AF0-2788-44A3-B393-C81083FEC629}" srcOrd="0" destOrd="0" presId="urn:microsoft.com/office/officeart/2009/3/layout/HorizontalOrganizationChart"/>
    <dgm:cxn modelId="{6B217512-C856-4D21-90E6-FE7A4ECD7B16}" type="presParOf" srcId="{FD449AF0-2788-44A3-B393-C81083FEC629}" destId="{FFBC9665-CA80-4353-A8FD-A3DCECE63A29}" srcOrd="0" destOrd="0" presId="urn:microsoft.com/office/officeart/2009/3/layout/HorizontalOrganizationChart"/>
    <dgm:cxn modelId="{E0160F3E-9AB4-43AC-9A1C-5FB69141483E}" type="presParOf" srcId="{FFBC9665-CA80-4353-A8FD-A3DCECE63A29}" destId="{AD80F30B-CF16-4A75-A3B5-91439A8FF794}" srcOrd="0" destOrd="0" presId="urn:microsoft.com/office/officeart/2009/3/layout/HorizontalOrganizationChart"/>
    <dgm:cxn modelId="{77A49C3A-F628-4C6C-8E74-7DC0ED4B63E1}" type="presParOf" srcId="{FFBC9665-CA80-4353-A8FD-A3DCECE63A29}" destId="{78F4A632-6E5F-46EC-9CBB-416BEE2D34D0}" srcOrd="1" destOrd="0" presId="urn:microsoft.com/office/officeart/2009/3/layout/HorizontalOrganizationChart"/>
    <dgm:cxn modelId="{2077C728-3002-4671-B98C-27340E7E6925}" type="presParOf" srcId="{FD449AF0-2788-44A3-B393-C81083FEC629}" destId="{C8817339-9842-40AB-A79D-DF13FF650C57}" srcOrd="1" destOrd="0" presId="urn:microsoft.com/office/officeart/2009/3/layout/HorizontalOrganizationChart"/>
    <dgm:cxn modelId="{BEAD513F-B775-48C4-B92D-BF0D79362F33}" type="presParOf" srcId="{C8817339-9842-40AB-A79D-DF13FF650C57}" destId="{0793DED0-DECF-4062-B824-43C9CAF7F2C2}" srcOrd="0" destOrd="0" presId="urn:microsoft.com/office/officeart/2009/3/layout/HorizontalOrganizationChart"/>
    <dgm:cxn modelId="{7AE4E1F1-AE4E-4CB8-84E8-397C0FF17E0C}" type="presParOf" srcId="{C8817339-9842-40AB-A79D-DF13FF650C57}" destId="{3CFC994A-3D6D-4E6A-B14E-810271953979}" srcOrd="1" destOrd="0" presId="urn:microsoft.com/office/officeart/2009/3/layout/HorizontalOrganizationChart"/>
    <dgm:cxn modelId="{4A906B17-7D61-4959-B3F9-0031FC705DA5}" type="presParOf" srcId="{3CFC994A-3D6D-4E6A-B14E-810271953979}" destId="{BD2A519D-7B1B-44F6-870B-823AA13B6126}" srcOrd="0" destOrd="0" presId="urn:microsoft.com/office/officeart/2009/3/layout/HorizontalOrganizationChart"/>
    <dgm:cxn modelId="{F4C7A2FB-0786-4531-99F5-208835D1D974}" type="presParOf" srcId="{BD2A519D-7B1B-44F6-870B-823AA13B6126}" destId="{C60C2161-4CF8-4F42-A100-9886F51BDD7E}" srcOrd="0" destOrd="0" presId="urn:microsoft.com/office/officeart/2009/3/layout/HorizontalOrganizationChart"/>
    <dgm:cxn modelId="{797DBA8C-C91B-4825-B900-8EB884C4E988}" type="presParOf" srcId="{BD2A519D-7B1B-44F6-870B-823AA13B6126}" destId="{68C88333-38B3-4BA4-A471-D1B17AF5A170}" srcOrd="1" destOrd="0" presId="urn:microsoft.com/office/officeart/2009/3/layout/HorizontalOrganizationChart"/>
    <dgm:cxn modelId="{08853E66-84E2-4C32-9639-E0AF0D959696}" type="presParOf" srcId="{3CFC994A-3D6D-4E6A-B14E-810271953979}" destId="{02FEBCEA-06FA-4121-B6F9-E45877728DA6}" srcOrd="1" destOrd="0" presId="urn:microsoft.com/office/officeart/2009/3/layout/HorizontalOrganizationChart"/>
    <dgm:cxn modelId="{E9A76548-B3CD-4758-9F06-650FAC5DAF10}" type="presParOf" srcId="{3CFC994A-3D6D-4E6A-B14E-810271953979}" destId="{C1217964-A895-4AE6-A56C-BF3E2B936EC6}" srcOrd="2" destOrd="0" presId="urn:microsoft.com/office/officeart/2009/3/layout/HorizontalOrganizationChart"/>
    <dgm:cxn modelId="{35EBD815-0B51-4BC5-8D01-AF2C20D978D9}" type="presParOf" srcId="{C8817339-9842-40AB-A79D-DF13FF650C57}" destId="{EA000D4A-0C77-4352-B81E-4409ECA2EE91}" srcOrd="2" destOrd="0" presId="urn:microsoft.com/office/officeart/2009/3/layout/HorizontalOrganizationChart"/>
    <dgm:cxn modelId="{CDCE279B-E2F6-4637-A47C-C20B49D8F9E7}" type="presParOf" srcId="{C8817339-9842-40AB-A79D-DF13FF650C57}" destId="{6EE42FE0-308E-4B45-B8A1-BB71F72E6FA1}" srcOrd="3" destOrd="0" presId="urn:microsoft.com/office/officeart/2009/3/layout/HorizontalOrganizationChart"/>
    <dgm:cxn modelId="{6E670781-8209-4C5A-B1EE-A076F052496B}" type="presParOf" srcId="{6EE42FE0-308E-4B45-B8A1-BB71F72E6FA1}" destId="{ADD5065B-F621-4ACC-9214-C771B2193A26}" srcOrd="0" destOrd="0" presId="urn:microsoft.com/office/officeart/2009/3/layout/HorizontalOrganizationChart"/>
    <dgm:cxn modelId="{F34811AD-3244-4603-A722-6F00A31E0A1E}" type="presParOf" srcId="{ADD5065B-F621-4ACC-9214-C771B2193A26}" destId="{74D588B4-4275-452A-930A-4D03A02BDA78}" srcOrd="0" destOrd="0" presId="urn:microsoft.com/office/officeart/2009/3/layout/HorizontalOrganizationChart"/>
    <dgm:cxn modelId="{B85E3AF6-E396-420A-8909-E689A6A6C8DB}" type="presParOf" srcId="{ADD5065B-F621-4ACC-9214-C771B2193A26}" destId="{8E4F5143-12EE-492C-BED1-C8600239239C}" srcOrd="1" destOrd="0" presId="urn:microsoft.com/office/officeart/2009/3/layout/HorizontalOrganizationChart"/>
    <dgm:cxn modelId="{D1426C56-5C24-47ED-A83B-CF1A519AACD0}" type="presParOf" srcId="{6EE42FE0-308E-4B45-B8A1-BB71F72E6FA1}" destId="{9E851DC1-F509-4254-9FE8-7E72659BA87A}" srcOrd="1" destOrd="0" presId="urn:microsoft.com/office/officeart/2009/3/layout/HorizontalOrganizationChart"/>
    <dgm:cxn modelId="{31243DC2-CD17-45AA-83E1-CC912B470EE2}" type="presParOf" srcId="{6EE42FE0-308E-4B45-B8A1-BB71F72E6FA1}" destId="{9E42FBD1-93FE-4AD8-83CA-CE62653D686D}" srcOrd="2" destOrd="0" presId="urn:microsoft.com/office/officeart/2009/3/layout/HorizontalOrganizationChart"/>
    <dgm:cxn modelId="{C4DAFAA2-6330-47B6-8303-2C3197A3A334}" type="presParOf" srcId="{C8817339-9842-40AB-A79D-DF13FF650C57}" destId="{E2F52C2B-2C58-4791-B317-51B0ABF2FD63}" srcOrd="4" destOrd="0" presId="urn:microsoft.com/office/officeart/2009/3/layout/HorizontalOrganizationChart"/>
    <dgm:cxn modelId="{E8B322EE-4AC8-4B4E-96D2-870431611C78}" type="presParOf" srcId="{C8817339-9842-40AB-A79D-DF13FF650C57}" destId="{8E80A820-0C27-4489-8764-D60771B6263F}" srcOrd="5" destOrd="0" presId="urn:microsoft.com/office/officeart/2009/3/layout/HorizontalOrganizationChart"/>
    <dgm:cxn modelId="{A671D9A6-8222-4750-810B-FE9B368A6AB0}" type="presParOf" srcId="{8E80A820-0C27-4489-8764-D60771B6263F}" destId="{E2504E45-1BAF-476D-B317-64F4D8268E65}" srcOrd="0" destOrd="0" presId="urn:microsoft.com/office/officeart/2009/3/layout/HorizontalOrganizationChart"/>
    <dgm:cxn modelId="{6D3A9C81-2F86-48E6-BEBB-C560584C35DE}" type="presParOf" srcId="{E2504E45-1BAF-476D-B317-64F4D8268E65}" destId="{4C994CD2-768A-4726-A62C-7F652B934B5E}" srcOrd="0" destOrd="0" presId="urn:microsoft.com/office/officeart/2009/3/layout/HorizontalOrganizationChart"/>
    <dgm:cxn modelId="{7320C7E5-478B-4422-B796-C0749F27AD1C}" type="presParOf" srcId="{E2504E45-1BAF-476D-B317-64F4D8268E65}" destId="{F0695447-47F0-467C-931E-943E715D07A3}" srcOrd="1" destOrd="0" presId="urn:microsoft.com/office/officeart/2009/3/layout/HorizontalOrganizationChart"/>
    <dgm:cxn modelId="{B74D3217-31BE-4329-A89C-1539639FD390}" type="presParOf" srcId="{8E80A820-0C27-4489-8764-D60771B6263F}" destId="{39086642-DAB2-44F5-9056-7807926E94D5}" srcOrd="1" destOrd="0" presId="urn:microsoft.com/office/officeart/2009/3/layout/HorizontalOrganizationChart"/>
    <dgm:cxn modelId="{84104645-6363-4A56-B2EB-FC7CDEA30111}" type="presParOf" srcId="{8E80A820-0C27-4489-8764-D60771B6263F}" destId="{11C93416-CE53-4492-8807-997FBDF45DB0}" srcOrd="2" destOrd="0" presId="urn:microsoft.com/office/officeart/2009/3/layout/HorizontalOrganizationChart"/>
    <dgm:cxn modelId="{797B3242-515F-4CAA-935F-0ACC4F58D94D}" type="presParOf" srcId="{C8817339-9842-40AB-A79D-DF13FF650C57}" destId="{0BDC76AD-1447-4D0E-B590-DE29E2427D19}" srcOrd="6" destOrd="0" presId="urn:microsoft.com/office/officeart/2009/3/layout/HorizontalOrganizationChart"/>
    <dgm:cxn modelId="{3A6FB581-DFFF-4E2D-9B1C-14BAAC3613B2}" type="presParOf" srcId="{C8817339-9842-40AB-A79D-DF13FF650C57}" destId="{C5A16493-E67D-448E-9000-6BEB7AB01FA5}" srcOrd="7" destOrd="0" presId="urn:microsoft.com/office/officeart/2009/3/layout/HorizontalOrganizationChart"/>
    <dgm:cxn modelId="{141CDF0C-0278-4A71-AA3B-F8AF27D74456}" type="presParOf" srcId="{C5A16493-E67D-448E-9000-6BEB7AB01FA5}" destId="{D38F3A97-109F-4973-BB1E-1ABAD1D4B0D7}" srcOrd="0" destOrd="0" presId="urn:microsoft.com/office/officeart/2009/3/layout/HorizontalOrganizationChart"/>
    <dgm:cxn modelId="{F80AB8DC-0CC6-4133-8CDC-9F88C46F3440}" type="presParOf" srcId="{D38F3A97-109F-4973-BB1E-1ABAD1D4B0D7}" destId="{1018ACD3-A3F0-4546-B1D8-496AFE59E541}" srcOrd="0" destOrd="0" presId="urn:microsoft.com/office/officeart/2009/3/layout/HorizontalOrganizationChart"/>
    <dgm:cxn modelId="{5BA023E8-25F0-48BB-A00E-3DE3562E9AB9}" type="presParOf" srcId="{D38F3A97-109F-4973-BB1E-1ABAD1D4B0D7}" destId="{D8174647-0B2D-452A-B507-12529D25E64D}" srcOrd="1" destOrd="0" presId="urn:microsoft.com/office/officeart/2009/3/layout/HorizontalOrganizationChart"/>
    <dgm:cxn modelId="{8D03FDDB-1957-478B-919D-5048FB9160F9}" type="presParOf" srcId="{C5A16493-E67D-448E-9000-6BEB7AB01FA5}" destId="{B8C60F37-6BB4-447B-990B-922AE778234C}" srcOrd="1" destOrd="0" presId="urn:microsoft.com/office/officeart/2009/3/layout/HorizontalOrganizationChart"/>
    <dgm:cxn modelId="{13CE2FEC-646F-4043-AFC7-A4B033B63DDF}" type="presParOf" srcId="{C5A16493-E67D-448E-9000-6BEB7AB01FA5}" destId="{963D16B8-DBB3-4615-BE3F-FE44E65B0F55}" srcOrd="2" destOrd="0" presId="urn:microsoft.com/office/officeart/2009/3/layout/HorizontalOrganizationChart"/>
    <dgm:cxn modelId="{5BA95CE0-25CA-441E-9B27-7FA94502A3A5}" type="presParOf" srcId="{C8817339-9842-40AB-A79D-DF13FF650C57}" destId="{E313B340-1B16-4C7E-B25D-3091A89AD8AF}" srcOrd="8" destOrd="0" presId="urn:microsoft.com/office/officeart/2009/3/layout/HorizontalOrganizationChart"/>
    <dgm:cxn modelId="{08424F2F-BD33-4FD2-A501-3271BFE57B34}" type="presParOf" srcId="{C8817339-9842-40AB-A79D-DF13FF650C57}" destId="{424B30C1-E06D-4A29-B378-9AFA9A35279C}" srcOrd="9" destOrd="0" presId="urn:microsoft.com/office/officeart/2009/3/layout/HorizontalOrganizationChart"/>
    <dgm:cxn modelId="{166108AC-1231-45C6-9761-9686A0B74081}" type="presParOf" srcId="{424B30C1-E06D-4A29-B378-9AFA9A35279C}" destId="{01748ABA-4D35-4A6C-B9D0-1A6BC68F9935}" srcOrd="0" destOrd="0" presId="urn:microsoft.com/office/officeart/2009/3/layout/HorizontalOrganizationChart"/>
    <dgm:cxn modelId="{D2F63606-1A5D-468D-A131-8F53C1FE2A5F}" type="presParOf" srcId="{01748ABA-4D35-4A6C-B9D0-1A6BC68F9935}" destId="{60D99919-C0DB-4425-ACE8-697E3C478349}" srcOrd="0" destOrd="0" presId="urn:microsoft.com/office/officeart/2009/3/layout/HorizontalOrganizationChart"/>
    <dgm:cxn modelId="{EFAFB97F-1E4E-4208-A2F5-A4A61199BE4A}" type="presParOf" srcId="{01748ABA-4D35-4A6C-B9D0-1A6BC68F9935}" destId="{D499C154-CB38-4E7D-A4AF-D8EA4A6B3546}" srcOrd="1" destOrd="0" presId="urn:microsoft.com/office/officeart/2009/3/layout/HorizontalOrganizationChart"/>
    <dgm:cxn modelId="{5C8834A0-8E90-462B-BA42-172ACB1F8054}" type="presParOf" srcId="{424B30C1-E06D-4A29-B378-9AFA9A35279C}" destId="{B45908BD-8CBA-4EA8-AC5E-284BEBFC579A}" srcOrd="1" destOrd="0" presId="urn:microsoft.com/office/officeart/2009/3/layout/HorizontalOrganizationChart"/>
    <dgm:cxn modelId="{4B3F4DA9-7869-431C-B8CF-47177BF53FDC}" type="presParOf" srcId="{424B30C1-E06D-4A29-B378-9AFA9A35279C}" destId="{02BE3AE5-E9F9-45B6-B2D1-F154C8E6CE56}" srcOrd="2" destOrd="0" presId="urn:microsoft.com/office/officeart/2009/3/layout/HorizontalOrganizationChart"/>
    <dgm:cxn modelId="{ED729877-D084-4F9B-A7B5-7692F30A2EA6}" type="presParOf" srcId="{C8817339-9842-40AB-A79D-DF13FF650C57}" destId="{FB404635-9B52-4354-97EA-956BBE3EB20D}" srcOrd="10" destOrd="0" presId="urn:microsoft.com/office/officeart/2009/3/layout/HorizontalOrganizationChart"/>
    <dgm:cxn modelId="{FEF33D3D-5541-4346-B45B-AA5ECC1CCB90}" type="presParOf" srcId="{C8817339-9842-40AB-A79D-DF13FF650C57}" destId="{B3045639-D4F8-4E64-8035-49B2F5DF3630}" srcOrd="11" destOrd="0" presId="urn:microsoft.com/office/officeart/2009/3/layout/HorizontalOrganizationChart"/>
    <dgm:cxn modelId="{D93F1541-D357-4695-A202-C5F5E39A1541}" type="presParOf" srcId="{B3045639-D4F8-4E64-8035-49B2F5DF3630}" destId="{ECA667DA-D509-487D-AB56-581E2E44F950}" srcOrd="0" destOrd="0" presId="urn:microsoft.com/office/officeart/2009/3/layout/HorizontalOrganizationChart"/>
    <dgm:cxn modelId="{0A37DD11-7CFB-4A08-B325-1FC8A1011C12}" type="presParOf" srcId="{ECA667DA-D509-487D-AB56-581E2E44F950}" destId="{35A74DB8-B88D-4558-B650-93C857522003}" srcOrd="0" destOrd="0" presId="urn:microsoft.com/office/officeart/2009/3/layout/HorizontalOrganizationChart"/>
    <dgm:cxn modelId="{0928858E-4121-4460-85F5-CC016B4B2069}" type="presParOf" srcId="{ECA667DA-D509-487D-AB56-581E2E44F950}" destId="{FA97DA37-F550-463F-BE21-ACB8BBE8D6BA}" srcOrd="1" destOrd="0" presId="urn:microsoft.com/office/officeart/2009/3/layout/HorizontalOrganizationChart"/>
    <dgm:cxn modelId="{1F89D0C3-7380-454F-A600-CA0DD38A488B}" type="presParOf" srcId="{B3045639-D4F8-4E64-8035-49B2F5DF3630}" destId="{BDB34D13-4700-4A33-BB4F-95271798D235}" srcOrd="1" destOrd="0" presId="urn:microsoft.com/office/officeart/2009/3/layout/HorizontalOrganizationChart"/>
    <dgm:cxn modelId="{4FEA25EC-6D8F-4312-9F05-639DE98BC4C3}" type="presParOf" srcId="{B3045639-D4F8-4E64-8035-49B2F5DF3630}" destId="{E5C0FEFC-D110-4141-984E-410B71C92169}" srcOrd="2" destOrd="0" presId="urn:microsoft.com/office/officeart/2009/3/layout/HorizontalOrganizationChart"/>
    <dgm:cxn modelId="{8C92465F-4174-4FE2-890E-C52E54D59A19}" type="presParOf" srcId="{C8817339-9842-40AB-A79D-DF13FF650C57}" destId="{2B209A62-7DBB-4C14-9FBF-29B2618DA3E8}" srcOrd="12" destOrd="0" presId="urn:microsoft.com/office/officeart/2009/3/layout/HorizontalOrganizationChart"/>
    <dgm:cxn modelId="{7FE56CEC-B7BF-48E0-AAA3-2BAEEAAD0993}" type="presParOf" srcId="{C8817339-9842-40AB-A79D-DF13FF650C57}" destId="{64EEC786-3A4E-44F4-B8D7-72DED23D1E17}" srcOrd="13" destOrd="0" presId="urn:microsoft.com/office/officeart/2009/3/layout/HorizontalOrganizationChart"/>
    <dgm:cxn modelId="{D3B4DE8F-ED38-4A03-8030-54D0D4B78307}" type="presParOf" srcId="{64EEC786-3A4E-44F4-B8D7-72DED23D1E17}" destId="{65BADD39-51FB-4DDF-9729-7CB78A2C6C30}" srcOrd="0" destOrd="0" presId="urn:microsoft.com/office/officeart/2009/3/layout/HorizontalOrganizationChart"/>
    <dgm:cxn modelId="{E44BC711-8C53-45D7-B86E-624FC04275F6}" type="presParOf" srcId="{65BADD39-51FB-4DDF-9729-7CB78A2C6C30}" destId="{E174F4CF-EE34-47D1-9C0E-67FD0D6605F6}" srcOrd="0" destOrd="0" presId="urn:microsoft.com/office/officeart/2009/3/layout/HorizontalOrganizationChart"/>
    <dgm:cxn modelId="{D8262AB5-68F6-4234-83A5-F76F4AA469DB}" type="presParOf" srcId="{65BADD39-51FB-4DDF-9729-7CB78A2C6C30}" destId="{39575B07-ECEC-4D22-801A-A364AFEC8C5E}" srcOrd="1" destOrd="0" presId="urn:microsoft.com/office/officeart/2009/3/layout/HorizontalOrganizationChart"/>
    <dgm:cxn modelId="{A5972652-89FF-46AF-BF09-A6A2D0B506CF}" type="presParOf" srcId="{64EEC786-3A4E-44F4-B8D7-72DED23D1E17}" destId="{F2A8A484-B4C6-4747-8236-E0EE05D6C752}" srcOrd="1" destOrd="0" presId="urn:microsoft.com/office/officeart/2009/3/layout/HorizontalOrganizationChart"/>
    <dgm:cxn modelId="{7E339A95-9483-42D4-BF45-0BCA2553C1CB}" type="presParOf" srcId="{64EEC786-3A4E-44F4-B8D7-72DED23D1E17}" destId="{D1155078-B9E9-4C12-B61E-37C7245F7CAC}" srcOrd="2" destOrd="0" presId="urn:microsoft.com/office/officeart/2009/3/layout/HorizontalOrganizationChart"/>
    <dgm:cxn modelId="{61CB8600-4215-4C38-B391-57E7852D9353}" type="presParOf" srcId="{C8817339-9842-40AB-A79D-DF13FF650C57}" destId="{DCDC9854-8AA7-49E6-80EB-6B14CCE07132}" srcOrd="14" destOrd="0" presId="urn:microsoft.com/office/officeart/2009/3/layout/HorizontalOrganizationChart"/>
    <dgm:cxn modelId="{947C0103-6768-4340-9366-476E65DB0A5F}" type="presParOf" srcId="{C8817339-9842-40AB-A79D-DF13FF650C57}" destId="{1D628894-DAAA-4FD3-8A0B-7F51E6D770B0}" srcOrd="15" destOrd="0" presId="urn:microsoft.com/office/officeart/2009/3/layout/HorizontalOrganizationChart"/>
    <dgm:cxn modelId="{B64396C0-7D4D-44C9-A640-E5147D6ECB78}" type="presParOf" srcId="{1D628894-DAAA-4FD3-8A0B-7F51E6D770B0}" destId="{7021BE3E-D303-41A6-8F86-B49CAC4CBCFE}" srcOrd="0" destOrd="0" presId="urn:microsoft.com/office/officeart/2009/3/layout/HorizontalOrganizationChart"/>
    <dgm:cxn modelId="{C87F354D-F29D-4A90-B2DB-FA3EFB80EF12}" type="presParOf" srcId="{7021BE3E-D303-41A6-8F86-B49CAC4CBCFE}" destId="{1C0F6AC8-25E5-45FB-A428-E0A62A8834DB}" srcOrd="0" destOrd="0" presId="urn:microsoft.com/office/officeart/2009/3/layout/HorizontalOrganizationChart"/>
    <dgm:cxn modelId="{D5D7D301-8B2E-45CC-A1A5-1C2A1383C3BB}" type="presParOf" srcId="{7021BE3E-D303-41A6-8F86-B49CAC4CBCFE}" destId="{0D743560-3374-4187-8D4A-7042F5864E0F}" srcOrd="1" destOrd="0" presId="urn:microsoft.com/office/officeart/2009/3/layout/HorizontalOrganizationChart"/>
    <dgm:cxn modelId="{13010301-A111-4EAF-99D5-8B60FF2C07DB}" type="presParOf" srcId="{1D628894-DAAA-4FD3-8A0B-7F51E6D770B0}" destId="{A22481DA-E31B-44A4-94B3-2FE62D024C71}" srcOrd="1" destOrd="0" presId="urn:microsoft.com/office/officeart/2009/3/layout/HorizontalOrganizationChart"/>
    <dgm:cxn modelId="{3D7B6DED-F5C4-44FD-9A81-C8C6A03A16D3}" type="presParOf" srcId="{1D628894-DAAA-4FD3-8A0B-7F51E6D770B0}" destId="{E58493BD-ABAF-491F-9D9D-1CFB3F29E645}" srcOrd="2" destOrd="0" presId="urn:microsoft.com/office/officeart/2009/3/layout/HorizontalOrganizationChart"/>
    <dgm:cxn modelId="{8AC5A9BC-10E6-4A4A-AF52-EE32C18F90CD}" type="presParOf" srcId="{FD449AF0-2788-44A3-B393-C81083FEC629}" destId="{76662812-34CD-40D7-B628-9839EBB789E6}" srcOrd="2" destOrd="0" presId="urn:microsoft.com/office/officeart/2009/3/layout/HorizontalOrganizationChart"/>
    <dgm:cxn modelId="{212D2713-B2E4-46A2-B61C-9EA7319C91DA}" type="presParOf" srcId="{76662812-34CD-40D7-B628-9839EBB789E6}" destId="{1673A1A7-EDD0-4A0A-83A9-66C8AA65E44E}" srcOrd="0" destOrd="0" presId="urn:microsoft.com/office/officeart/2009/3/layout/HorizontalOrganizationChart"/>
    <dgm:cxn modelId="{ED51DE72-E3D7-4FFB-B96E-224E8F693FF6}" type="presParOf" srcId="{76662812-34CD-40D7-B628-9839EBB789E6}" destId="{64C5742B-753C-4DA5-83CC-B9CA3E1F7575}" srcOrd="1" destOrd="0" presId="urn:microsoft.com/office/officeart/2009/3/layout/HorizontalOrganizationChart"/>
    <dgm:cxn modelId="{70C1AE1F-67BC-4FA2-864E-563E99782A60}" type="presParOf" srcId="{64C5742B-753C-4DA5-83CC-B9CA3E1F7575}" destId="{84947157-7866-40B2-9225-3BCFAA32F2FD}" srcOrd="0" destOrd="0" presId="urn:microsoft.com/office/officeart/2009/3/layout/HorizontalOrganizationChart"/>
    <dgm:cxn modelId="{E403BB97-DBD2-462A-B23D-0D3E8FE612F0}" type="presParOf" srcId="{84947157-7866-40B2-9225-3BCFAA32F2FD}" destId="{60BFFE0F-A69F-4BC5-957E-42940AF8D8F8}" srcOrd="0" destOrd="0" presId="urn:microsoft.com/office/officeart/2009/3/layout/HorizontalOrganizationChart"/>
    <dgm:cxn modelId="{89688096-6048-4C4F-B2B1-A697AF3F3BE2}" type="presParOf" srcId="{84947157-7866-40B2-9225-3BCFAA32F2FD}" destId="{FE3F5791-3C9C-4668-99FA-305DB79B795F}" srcOrd="1" destOrd="0" presId="urn:microsoft.com/office/officeart/2009/3/layout/HorizontalOrganizationChart"/>
    <dgm:cxn modelId="{306EAF36-030A-4D4B-8767-07E9E730EEAE}" type="presParOf" srcId="{64C5742B-753C-4DA5-83CC-B9CA3E1F7575}" destId="{47650D6C-AA45-4FF8-9BA2-0D869A4EC125}" srcOrd="1" destOrd="0" presId="urn:microsoft.com/office/officeart/2009/3/layout/HorizontalOrganizationChart"/>
    <dgm:cxn modelId="{BD3B5674-0C14-44A8-8B30-286D3F8A5CD5}" type="presParOf" srcId="{47650D6C-AA45-4FF8-9BA2-0D869A4EC125}" destId="{55FD4039-DC40-44D7-8770-59954D0C5EFE}" srcOrd="0" destOrd="0" presId="urn:microsoft.com/office/officeart/2009/3/layout/HorizontalOrganizationChart"/>
    <dgm:cxn modelId="{A67EC4C7-EA94-4E65-B9C3-A995465F6B2B}" type="presParOf" srcId="{47650D6C-AA45-4FF8-9BA2-0D869A4EC125}" destId="{21FCC0D5-E090-4318-93C8-F1E8742EF345}" srcOrd="1" destOrd="0" presId="urn:microsoft.com/office/officeart/2009/3/layout/HorizontalOrganizationChart"/>
    <dgm:cxn modelId="{31D4F256-F02F-4663-9616-78E626B8A4D4}" type="presParOf" srcId="{21FCC0D5-E090-4318-93C8-F1E8742EF345}" destId="{7AF3A66B-0B0E-48D6-9DF2-30D8FEB64F57}" srcOrd="0" destOrd="0" presId="urn:microsoft.com/office/officeart/2009/3/layout/HorizontalOrganizationChart"/>
    <dgm:cxn modelId="{DD0D792F-540E-45D3-A0CC-5DC27531D84B}" type="presParOf" srcId="{7AF3A66B-0B0E-48D6-9DF2-30D8FEB64F57}" destId="{FFB48E9E-E869-44AC-B166-541EB77A442C}" srcOrd="0" destOrd="0" presId="urn:microsoft.com/office/officeart/2009/3/layout/HorizontalOrganizationChart"/>
    <dgm:cxn modelId="{93A65B24-FDA3-44CA-90EB-21490AFE2A06}" type="presParOf" srcId="{7AF3A66B-0B0E-48D6-9DF2-30D8FEB64F57}" destId="{B4921241-BB0F-497C-955D-FDF2560CEDC6}" srcOrd="1" destOrd="0" presId="urn:microsoft.com/office/officeart/2009/3/layout/HorizontalOrganizationChart"/>
    <dgm:cxn modelId="{F0308E87-35AD-4D4C-8E70-0D24646CE9FF}" type="presParOf" srcId="{21FCC0D5-E090-4318-93C8-F1E8742EF345}" destId="{B4E6D2D4-474C-4D86-B6F6-D96BC82A188B}" srcOrd="1" destOrd="0" presId="urn:microsoft.com/office/officeart/2009/3/layout/HorizontalOrganizationChart"/>
    <dgm:cxn modelId="{52522031-3F5D-4E00-802E-0BF6769EE04D}" type="presParOf" srcId="{21FCC0D5-E090-4318-93C8-F1E8742EF345}" destId="{6C9D5C2F-7C49-44D2-88E0-A3EDB3549EFB}" srcOrd="2" destOrd="0" presId="urn:microsoft.com/office/officeart/2009/3/layout/HorizontalOrganizationChart"/>
    <dgm:cxn modelId="{C3F12DAA-940B-4CAF-873C-B76A4A76E11A}" type="presParOf" srcId="{64C5742B-753C-4DA5-83CC-B9CA3E1F7575}" destId="{1555A958-496A-45D9-A34D-89661508EC95}" srcOrd="2" destOrd="0" presId="urn:microsoft.com/office/officeart/2009/3/layout/HorizontalOrganizationChart"/>
    <dgm:cxn modelId="{27754752-7B24-4E1F-AC0B-EEDC5D5E6999}" type="presParOf" srcId="{76662812-34CD-40D7-B628-9839EBB789E6}" destId="{8F733F9C-AAF2-4FE7-A99D-9C56F49061FC}" srcOrd="2" destOrd="0" presId="urn:microsoft.com/office/officeart/2009/3/layout/HorizontalOrganizationChart"/>
    <dgm:cxn modelId="{CCFED8B9-9694-43A9-83F9-0DDAECC552D8}" type="presParOf" srcId="{76662812-34CD-40D7-B628-9839EBB789E6}" destId="{0539323A-A8CA-4CF0-8C81-50610922F628}" srcOrd="3" destOrd="0" presId="urn:microsoft.com/office/officeart/2009/3/layout/HorizontalOrganizationChart"/>
    <dgm:cxn modelId="{526BCF77-D363-45FB-97CC-40C36B95BDB8}" type="presParOf" srcId="{0539323A-A8CA-4CF0-8C81-50610922F628}" destId="{52C7CD94-4B7F-44E1-A249-38431FFE417A}" srcOrd="0" destOrd="0" presId="urn:microsoft.com/office/officeart/2009/3/layout/HorizontalOrganizationChart"/>
    <dgm:cxn modelId="{5729D34A-D254-4766-881B-B8A80D4A821D}" type="presParOf" srcId="{52C7CD94-4B7F-44E1-A249-38431FFE417A}" destId="{D0D12D3B-3344-4157-99DE-F99F3C163896}" srcOrd="0" destOrd="0" presId="urn:microsoft.com/office/officeart/2009/3/layout/HorizontalOrganizationChart"/>
    <dgm:cxn modelId="{11A12255-8A24-48EE-954C-10240EC12217}" type="presParOf" srcId="{52C7CD94-4B7F-44E1-A249-38431FFE417A}" destId="{4FEE98DB-89CA-409C-978C-E08D32F83F46}" srcOrd="1" destOrd="0" presId="urn:microsoft.com/office/officeart/2009/3/layout/HorizontalOrganizationChart"/>
    <dgm:cxn modelId="{FD1F6965-4900-4A14-A4E1-72076E57284A}" type="presParOf" srcId="{0539323A-A8CA-4CF0-8C81-50610922F628}" destId="{E6958629-1535-43FC-9286-57DB56A76E56}" srcOrd="1" destOrd="0" presId="urn:microsoft.com/office/officeart/2009/3/layout/HorizontalOrganizationChart"/>
    <dgm:cxn modelId="{57CDE451-B4BE-40C2-9232-7FE53CAC6162}" type="presParOf" srcId="{0539323A-A8CA-4CF0-8C81-50610922F628}" destId="{6304186F-4633-4FBE-8963-7D55869CE2B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33F9C-AAF2-4FE7-A99D-9C56F49061FC}">
      <dsp:nvSpPr>
        <dsp:cNvPr id="0" name=""/>
        <dsp:cNvSpPr/>
      </dsp:nvSpPr>
      <dsp:spPr>
        <a:xfrm>
          <a:off x="2166375" y="3371958"/>
          <a:ext cx="1772235" cy="1068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72235" y="0"/>
              </a:lnTo>
              <a:lnTo>
                <a:pt x="1772235" y="10685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D4039-DC40-44D7-8770-59954D0C5EFE}">
      <dsp:nvSpPr>
        <dsp:cNvPr id="0" name=""/>
        <dsp:cNvSpPr/>
      </dsp:nvSpPr>
      <dsp:spPr>
        <a:xfrm>
          <a:off x="4373314" y="2956106"/>
          <a:ext cx="3973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37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3A1A7-EDD0-4A0A-83A9-66C8AA65E44E}">
      <dsp:nvSpPr>
        <dsp:cNvPr id="0" name=""/>
        <dsp:cNvSpPr/>
      </dsp:nvSpPr>
      <dsp:spPr>
        <a:xfrm>
          <a:off x="2166375" y="3259101"/>
          <a:ext cx="12135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2856"/>
              </a:moveTo>
              <a:lnTo>
                <a:pt x="1213511" y="112856"/>
              </a:lnTo>
              <a:lnTo>
                <a:pt x="1213511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C9854-8AA7-49E6-80EB-6B14CCE07132}">
      <dsp:nvSpPr>
        <dsp:cNvPr id="0" name=""/>
        <dsp:cNvSpPr/>
      </dsp:nvSpPr>
      <dsp:spPr>
        <a:xfrm>
          <a:off x="2166375" y="3371958"/>
          <a:ext cx="4988537" cy="3047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89851" y="0"/>
              </a:lnTo>
              <a:lnTo>
                <a:pt x="4789851" y="3047259"/>
              </a:lnTo>
              <a:lnTo>
                <a:pt x="4988537" y="30472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09A62-7DBB-4C14-9FBF-29B2618DA3E8}">
      <dsp:nvSpPr>
        <dsp:cNvPr id="0" name=""/>
        <dsp:cNvSpPr/>
      </dsp:nvSpPr>
      <dsp:spPr>
        <a:xfrm>
          <a:off x="2166375" y="3371958"/>
          <a:ext cx="4988537" cy="2192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89851" y="0"/>
              </a:lnTo>
              <a:lnTo>
                <a:pt x="4789851" y="2192911"/>
              </a:lnTo>
              <a:lnTo>
                <a:pt x="4988537" y="21929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04635-9B52-4354-97EA-956BBE3EB20D}">
      <dsp:nvSpPr>
        <dsp:cNvPr id="0" name=""/>
        <dsp:cNvSpPr/>
      </dsp:nvSpPr>
      <dsp:spPr>
        <a:xfrm>
          <a:off x="2166375" y="3371958"/>
          <a:ext cx="4988537" cy="1338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89851" y="0"/>
              </a:lnTo>
              <a:lnTo>
                <a:pt x="4789851" y="1338563"/>
              </a:lnTo>
              <a:lnTo>
                <a:pt x="4988537" y="13385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13B340-1B16-4C7E-B25D-3091A89AD8AF}">
      <dsp:nvSpPr>
        <dsp:cNvPr id="0" name=""/>
        <dsp:cNvSpPr/>
      </dsp:nvSpPr>
      <dsp:spPr>
        <a:xfrm>
          <a:off x="2166375" y="3371958"/>
          <a:ext cx="4988537" cy="484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89851" y="0"/>
              </a:lnTo>
              <a:lnTo>
                <a:pt x="4789851" y="484215"/>
              </a:lnTo>
              <a:lnTo>
                <a:pt x="4988537" y="484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C76AD-1447-4D0E-B590-DE29E2427D19}">
      <dsp:nvSpPr>
        <dsp:cNvPr id="0" name=""/>
        <dsp:cNvSpPr/>
      </dsp:nvSpPr>
      <dsp:spPr>
        <a:xfrm>
          <a:off x="2166375" y="3011915"/>
          <a:ext cx="4990762" cy="360042"/>
        </a:xfrm>
        <a:custGeom>
          <a:avLst/>
          <a:gdLst/>
          <a:ahLst/>
          <a:cxnLst/>
          <a:rect l="0" t="0" r="0" b="0"/>
          <a:pathLst>
            <a:path>
              <a:moveTo>
                <a:pt x="0" y="360042"/>
              </a:moveTo>
              <a:lnTo>
                <a:pt x="4792076" y="360042"/>
              </a:lnTo>
              <a:lnTo>
                <a:pt x="4792076" y="0"/>
              </a:lnTo>
              <a:lnTo>
                <a:pt x="49907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52C2B-2C58-4791-B317-51B0ABF2FD63}">
      <dsp:nvSpPr>
        <dsp:cNvPr id="0" name=""/>
        <dsp:cNvSpPr/>
      </dsp:nvSpPr>
      <dsp:spPr>
        <a:xfrm>
          <a:off x="2166375" y="2147478"/>
          <a:ext cx="4988537" cy="1224479"/>
        </a:xfrm>
        <a:custGeom>
          <a:avLst/>
          <a:gdLst/>
          <a:ahLst/>
          <a:cxnLst/>
          <a:rect l="0" t="0" r="0" b="0"/>
          <a:pathLst>
            <a:path>
              <a:moveTo>
                <a:pt x="0" y="1224479"/>
              </a:moveTo>
              <a:lnTo>
                <a:pt x="4789851" y="1224479"/>
              </a:lnTo>
              <a:lnTo>
                <a:pt x="4789851" y="0"/>
              </a:lnTo>
              <a:lnTo>
                <a:pt x="498853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00D4A-0C77-4352-B81E-4409ECA2EE91}">
      <dsp:nvSpPr>
        <dsp:cNvPr id="0" name=""/>
        <dsp:cNvSpPr/>
      </dsp:nvSpPr>
      <dsp:spPr>
        <a:xfrm>
          <a:off x="2166375" y="1293130"/>
          <a:ext cx="4988537" cy="2078827"/>
        </a:xfrm>
        <a:custGeom>
          <a:avLst/>
          <a:gdLst/>
          <a:ahLst/>
          <a:cxnLst/>
          <a:rect l="0" t="0" r="0" b="0"/>
          <a:pathLst>
            <a:path>
              <a:moveTo>
                <a:pt x="0" y="2078827"/>
              </a:moveTo>
              <a:lnTo>
                <a:pt x="4789851" y="2078827"/>
              </a:lnTo>
              <a:lnTo>
                <a:pt x="4789851" y="0"/>
              </a:lnTo>
              <a:lnTo>
                <a:pt x="498853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3DED0-DECF-4062-B824-43C9CAF7F2C2}">
      <dsp:nvSpPr>
        <dsp:cNvPr id="0" name=""/>
        <dsp:cNvSpPr/>
      </dsp:nvSpPr>
      <dsp:spPr>
        <a:xfrm>
          <a:off x="2166375" y="438782"/>
          <a:ext cx="4988537" cy="2933175"/>
        </a:xfrm>
        <a:custGeom>
          <a:avLst/>
          <a:gdLst/>
          <a:ahLst/>
          <a:cxnLst/>
          <a:rect l="0" t="0" r="0" b="0"/>
          <a:pathLst>
            <a:path>
              <a:moveTo>
                <a:pt x="0" y="2933175"/>
              </a:moveTo>
              <a:lnTo>
                <a:pt x="4789851" y="2933175"/>
              </a:lnTo>
              <a:lnTo>
                <a:pt x="4789851" y="0"/>
              </a:lnTo>
              <a:lnTo>
                <a:pt x="498853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0F30B-CF16-4A75-A3B5-91439A8FF794}">
      <dsp:nvSpPr>
        <dsp:cNvPr id="0" name=""/>
        <dsp:cNvSpPr/>
      </dsp:nvSpPr>
      <dsp:spPr>
        <a:xfrm>
          <a:off x="179519" y="3068962"/>
          <a:ext cx="1986855" cy="605990"/>
        </a:xfrm>
        <a:prstGeom prst="rect">
          <a:avLst/>
        </a:prstGeom>
        <a:gradFill rotWithShape="1">
          <a:gsLst>
            <a:gs pos="0">
              <a:schemeClr val="accent3">
                <a:tint val="10000"/>
                <a:satMod val="300000"/>
              </a:schemeClr>
            </a:gs>
            <a:gs pos="34000">
              <a:schemeClr val="accent3">
                <a:tint val="13500"/>
                <a:satMod val="250000"/>
              </a:schemeClr>
            </a:gs>
            <a:gs pos="100000">
              <a:schemeClr val="accent3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3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Robo de identidad</a:t>
          </a:r>
          <a:endParaRPr lang="es-CO" sz="1600" b="1" kern="1200" dirty="0"/>
        </a:p>
      </dsp:txBody>
      <dsp:txXfrm>
        <a:off x="179519" y="3068962"/>
        <a:ext cx="1986855" cy="605990"/>
      </dsp:txXfrm>
    </dsp:sp>
    <dsp:sp modelId="{C60C2161-4CF8-4F42-A100-9886F51BDD7E}">
      <dsp:nvSpPr>
        <dsp:cNvPr id="0" name=""/>
        <dsp:cNvSpPr/>
      </dsp:nvSpPr>
      <dsp:spPr>
        <a:xfrm>
          <a:off x="7154912" y="135787"/>
          <a:ext cx="1986855" cy="605990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No dar información personal  en encuestas	</a:t>
          </a:r>
          <a:endParaRPr lang="es-CO" sz="1100" kern="1200" dirty="0"/>
        </a:p>
      </dsp:txBody>
      <dsp:txXfrm>
        <a:off x="7154912" y="135787"/>
        <a:ext cx="1986855" cy="605990"/>
      </dsp:txXfrm>
    </dsp:sp>
    <dsp:sp modelId="{74D588B4-4275-452A-930A-4D03A02BDA78}">
      <dsp:nvSpPr>
        <dsp:cNvPr id="0" name=""/>
        <dsp:cNvSpPr/>
      </dsp:nvSpPr>
      <dsp:spPr>
        <a:xfrm>
          <a:off x="7154912" y="990134"/>
          <a:ext cx="1986855" cy="605990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Evitar ingresar datos en correos desconocidos</a:t>
          </a:r>
          <a:endParaRPr lang="es-CO" sz="1100" kern="1200" dirty="0"/>
        </a:p>
      </dsp:txBody>
      <dsp:txXfrm>
        <a:off x="7154912" y="990134"/>
        <a:ext cx="1986855" cy="605990"/>
      </dsp:txXfrm>
    </dsp:sp>
    <dsp:sp modelId="{4C994CD2-768A-4726-A62C-7F652B934B5E}">
      <dsp:nvSpPr>
        <dsp:cNvPr id="0" name=""/>
        <dsp:cNvSpPr/>
      </dsp:nvSpPr>
      <dsp:spPr>
        <a:xfrm>
          <a:off x="7154912" y="1844482"/>
          <a:ext cx="1986855" cy="605990"/>
        </a:xfrm>
        <a:prstGeom prst="rect">
          <a:avLst/>
        </a:prstGeom>
        <a:gradFill rotWithShape="1">
          <a:gsLst>
            <a:gs pos="0">
              <a:schemeClr val="accent5">
                <a:tint val="10000"/>
                <a:satMod val="300000"/>
              </a:schemeClr>
            </a:gs>
            <a:gs pos="34000">
              <a:schemeClr val="accent5">
                <a:tint val="13500"/>
                <a:satMod val="250000"/>
              </a:schemeClr>
            </a:gs>
            <a:gs pos="100000">
              <a:schemeClr val="accent5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5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Cambiar las contraseñas frecuentemente</a:t>
          </a:r>
          <a:endParaRPr lang="es-CO" sz="1100" kern="1200" dirty="0"/>
        </a:p>
      </dsp:txBody>
      <dsp:txXfrm>
        <a:off x="7154912" y="1844482"/>
        <a:ext cx="1986855" cy="605990"/>
      </dsp:txXfrm>
    </dsp:sp>
    <dsp:sp modelId="{1018ACD3-A3F0-4546-B1D8-496AFE59E541}">
      <dsp:nvSpPr>
        <dsp:cNvPr id="0" name=""/>
        <dsp:cNvSpPr/>
      </dsp:nvSpPr>
      <dsp:spPr>
        <a:xfrm>
          <a:off x="7157137" y="2708920"/>
          <a:ext cx="1986855" cy="605990"/>
        </a:xfrm>
        <a:prstGeom prst="rect">
          <a:avLst/>
        </a:prstGeom>
        <a:gradFill rotWithShape="1">
          <a:gsLst>
            <a:gs pos="0">
              <a:schemeClr val="accent4">
                <a:tint val="10000"/>
                <a:satMod val="300000"/>
              </a:schemeClr>
            </a:gs>
            <a:gs pos="34000">
              <a:schemeClr val="accent4">
                <a:tint val="13500"/>
                <a:satMod val="250000"/>
              </a:schemeClr>
            </a:gs>
            <a:gs pos="100000">
              <a:schemeClr val="accent4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4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Cuando estemos haciendo una </a:t>
          </a:r>
          <a:r>
            <a:rPr lang="es-ES" sz="1100" kern="1200" dirty="0" smtClean="0"/>
            <a:t>transacción, mira hacia los lados quien te sigue</a:t>
          </a:r>
          <a:endParaRPr lang="es-CO" sz="1100" kern="1200" dirty="0"/>
        </a:p>
      </dsp:txBody>
      <dsp:txXfrm>
        <a:off x="7157137" y="2708920"/>
        <a:ext cx="1986855" cy="605990"/>
      </dsp:txXfrm>
    </dsp:sp>
    <dsp:sp modelId="{60D99919-C0DB-4425-ACE8-697E3C478349}">
      <dsp:nvSpPr>
        <dsp:cNvPr id="0" name=""/>
        <dsp:cNvSpPr/>
      </dsp:nvSpPr>
      <dsp:spPr>
        <a:xfrm>
          <a:off x="7154912" y="3553178"/>
          <a:ext cx="1986855" cy="6059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Reportar el daño a la </a:t>
          </a:r>
          <a:r>
            <a:rPr lang="es-ES" sz="1300" kern="1200" dirty="0" smtClean="0"/>
            <a:t>súper </a:t>
          </a:r>
          <a:r>
            <a:rPr lang="es-ES" sz="1300" kern="1200" dirty="0" smtClean="0"/>
            <a:t>intendencia de industria y comercio</a:t>
          </a:r>
          <a:endParaRPr lang="es-CO" sz="1300" kern="1200" dirty="0"/>
        </a:p>
      </dsp:txBody>
      <dsp:txXfrm>
        <a:off x="7154912" y="3553178"/>
        <a:ext cx="1986855" cy="605990"/>
      </dsp:txXfrm>
    </dsp:sp>
    <dsp:sp modelId="{35A74DB8-B88D-4558-B650-93C857522003}">
      <dsp:nvSpPr>
        <dsp:cNvPr id="0" name=""/>
        <dsp:cNvSpPr/>
      </dsp:nvSpPr>
      <dsp:spPr>
        <a:xfrm>
          <a:off x="7154912" y="4407526"/>
          <a:ext cx="1986855" cy="605990"/>
        </a:xfrm>
        <a:prstGeom prst="rect">
          <a:avLst/>
        </a:prstGeom>
        <a:gradFill rotWithShape="1">
          <a:gsLst>
            <a:gs pos="0">
              <a:schemeClr val="dk1">
                <a:tint val="10000"/>
                <a:satMod val="300000"/>
              </a:schemeClr>
            </a:gs>
            <a:gs pos="34000">
              <a:schemeClr val="dk1">
                <a:tint val="13500"/>
                <a:satMod val="250000"/>
              </a:schemeClr>
            </a:gs>
            <a:gs pos="100000">
              <a:schemeClr val="dk1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dk1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Conocer y usar los mecanismos de monitoreo financiero.</a:t>
          </a:r>
          <a:endParaRPr lang="es-CO" sz="1300" kern="1200" dirty="0"/>
        </a:p>
      </dsp:txBody>
      <dsp:txXfrm>
        <a:off x="7154912" y="4407526"/>
        <a:ext cx="1986855" cy="605990"/>
      </dsp:txXfrm>
    </dsp:sp>
    <dsp:sp modelId="{E174F4CF-EE34-47D1-9C0E-67FD0D6605F6}">
      <dsp:nvSpPr>
        <dsp:cNvPr id="0" name=""/>
        <dsp:cNvSpPr/>
      </dsp:nvSpPr>
      <dsp:spPr>
        <a:xfrm>
          <a:off x="7154912" y="5261874"/>
          <a:ext cx="1986855" cy="605990"/>
        </a:xfrm>
        <a:prstGeom prst="rect">
          <a:avLst/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Cerrar Las sesiones</a:t>
          </a:r>
          <a:endParaRPr lang="es-CO" sz="1300" kern="1200" dirty="0"/>
        </a:p>
      </dsp:txBody>
      <dsp:txXfrm>
        <a:off x="7154912" y="5261874"/>
        <a:ext cx="1986855" cy="605990"/>
      </dsp:txXfrm>
    </dsp:sp>
    <dsp:sp modelId="{1C0F6AC8-25E5-45FB-A428-E0A62A8834DB}">
      <dsp:nvSpPr>
        <dsp:cNvPr id="0" name=""/>
        <dsp:cNvSpPr/>
      </dsp:nvSpPr>
      <dsp:spPr>
        <a:xfrm>
          <a:off x="7154912" y="6116222"/>
          <a:ext cx="1986855" cy="605990"/>
        </a:xfrm>
        <a:prstGeom prst="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Proteger la firma digital</a:t>
          </a:r>
          <a:endParaRPr lang="es-CO" sz="1300" kern="1200" dirty="0"/>
        </a:p>
      </dsp:txBody>
      <dsp:txXfrm>
        <a:off x="7154912" y="6116222"/>
        <a:ext cx="1986855" cy="605990"/>
      </dsp:txXfrm>
    </dsp:sp>
    <dsp:sp modelId="{60BFFE0F-A69F-4BC5-957E-42940AF8D8F8}">
      <dsp:nvSpPr>
        <dsp:cNvPr id="0" name=""/>
        <dsp:cNvSpPr/>
      </dsp:nvSpPr>
      <dsp:spPr>
        <a:xfrm>
          <a:off x="2386458" y="2698830"/>
          <a:ext cx="1986855" cy="605990"/>
        </a:xfrm>
        <a:prstGeom prst="rect">
          <a:avLst/>
        </a:prstGeom>
        <a:gradFill rotWithShape="1">
          <a:gsLst>
            <a:gs pos="0">
              <a:schemeClr val="accent4">
                <a:tint val="10000"/>
                <a:satMod val="300000"/>
              </a:schemeClr>
            </a:gs>
            <a:gs pos="34000">
              <a:schemeClr val="accent4">
                <a:tint val="13500"/>
                <a:satMod val="250000"/>
              </a:schemeClr>
            </a:gs>
            <a:gs pos="100000">
              <a:schemeClr val="accent4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4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/>
            <a:t>Definición</a:t>
          </a:r>
          <a:endParaRPr lang="es-CO" sz="2400" b="1" kern="1200" dirty="0"/>
        </a:p>
      </dsp:txBody>
      <dsp:txXfrm>
        <a:off x="2386458" y="2698830"/>
        <a:ext cx="1986855" cy="605990"/>
      </dsp:txXfrm>
    </dsp:sp>
    <dsp:sp modelId="{FFB48E9E-E869-44AC-B166-541EB77A442C}">
      <dsp:nvSpPr>
        <dsp:cNvPr id="0" name=""/>
        <dsp:cNvSpPr/>
      </dsp:nvSpPr>
      <dsp:spPr>
        <a:xfrm>
          <a:off x="4770685" y="2698830"/>
          <a:ext cx="1986855" cy="605990"/>
        </a:xfrm>
        <a:prstGeom prst="rect">
          <a:avLst/>
        </a:prstGeom>
        <a:gradFill rotWithShape="1">
          <a:gsLst>
            <a:gs pos="0">
              <a:schemeClr val="accent6">
                <a:tint val="10000"/>
                <a:satMod val="300000"/>
              </a:schemeClr>
            </a:gs>
            <a:gs pos="34000">
              <a:schemeClr val="accent6">
                <a:tint val="13500"/>
                <a:satMod val="250000"/>
              </a:schemeClr>
            </a:gs>
            <a:gs pos="100000">
              <a:schemeClr val="accent6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6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/>
            <a:t>Seguridad para evitar robos</a:t>
          </a:r>
          <a:endParaRPr lang="es-CO" sz="1400" b="1" kern="1200" dirty="0"/>
        </a:p>
      </dsp:txBody>
      <dsp:txXfrm>
        <a:off x="4770685" y="2698830"/>
        <a:ext cx="1986855" cy="605990"/>
      </dsp:txXfrm>
    </dsp:sp>
    <dsp:sp modelId="{D0D12D3B-3344-4157-99DE-F99F3C163896}">
      <dsp:nvSpPr>
        <dsp:cNvPr id="0" name=""/>
        <dsp:cNvSpPr/>
      </dsp:nvSpPr>
      <dsp:spPr>
        <a:xfrm>
          <a:off x="2421566" y="4440549"/>
          <a:ext cx="3034087" cy="1835407"/>
        </a:xfrm>
        <a:prstGeom prst="rect">
          <a:avLst/>
        </a:prstGeom>
        <a:gradFill rotWithShape="1">
          <a:gsLst>
            <a:gs pos="0">
              <a:schemeClr val="dk1">
                <a:tint val="10000"/>
                <a:satMod val="300000"/>
              </a:schemeClr>
            </a:gs>
            <a:gs pos="34000">
              <a:schemeClr val="dk1">
                <a:tint val="13500"/>
                <a:satMod val="250000"/>
              </a:schemeClr>
            </a:gs>
            <a:gs pos="100000">
              <a:schemeClr val="dk1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dk1">
              <a:satMod val="12000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El robo de identidad es un fraude que da como resultado perdida de datos personales como contraseñas, nombres de usuario, </a:t>
          </a:r>
          <a:r>
            <a:rPr lang="es-ES" sz="1600" kern="1200" dirty="0" smtClean="0"/>
            <a:t>códigos </a:t>
          </a:r>
          <a:r>
            <a:rPr lang="es-ES" sz="1600" kern="1200" dirty="0" smtClean="0"/>
            <a:t>de tarjetas, ETC</a:t>
          </a:r>
        </a:p>
      </dsp:txBody>
      <dsp:txXfrm>
        <a:off x="2421566" y="4440549"/>
        <a:ext cx="3034087" cy="1835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C4D1ED0-315E-4210-8F23-D11BBB921575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73E5B40-FE78-4614-9037-D9D385BE9110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es-ES" dirty="0" smtClean="0"/>
              <a:t>Robo de identidad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6400800" cy="4392488"/>
          </a:xfrm>
        </p:spPr>
        <p:txBody>
          <a:bodyPr>
            <a:normAutofit/>
          </a:bodyPr>
          <a:lstStyle/>
          <a:p>
            <a:r>
              <a:rPr lang="es-ES" sz="2400" dirty="0" smtClean="0"/>
              <a:t>Alejandro Ruiz y Sebastian Dávila</a:t>
            </a:r>
            <a:endParaRPr lang="es-ES" sz="2400" dirty="0" smtClean="0"/>
          </a:p>
          <a:p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Trabajo sobre el robo de la identidad 2015</a:t>
            </a:r>
          </a:p>
          <a:p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9ºD</a:t>
            </a:r>
          </a:p>
          <a:p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Docente: Carlos Fernández</a:t>
            </a:r>
          </a:p>
          <a:p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Area:tecnologia</a:t>
            </a:r>
          </a:p>
          <a:p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Colegio: la Salle de Campoamor</a:t>
            </a:r>
            <a:endParaRPr lang="es-E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48191"/>
      </p:ext>
    </p:extLst>
  </p:cSld>
  <p:clrMapOvr>
    <a:masterClrMapping/>
  </p:clrMapOvr>
  <p:transition spd="slow">
    <p:randomBar dir="vert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66971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9768858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2204864"/>
            <a:ext cx="6777317" cy="3508977"/>
          </a:xfrm>
        </p:spPr>
        <p:txBody>
          <a:bodyPr/>
          <a:lstStyle/>
          <a:p>
            <a:r>
              <a:rPr lang="es-ES" dirty="0" smtClean="0"/>
              <a:t>Cualquiera de nosotros puede ser victima de el robo de identidad.</a:t>
            </a:r>
          </a:p>
          <a:p>
            <a:r>
              <a:rPr lang="es-ES" dirty="0" smtClean="0"/>
              <a:t>Siempre estar pendiente de los concejos de seguridad que se dieron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67226376"/>
      </p:ext>
    </p:extLst>
  </p:cSld>
  <p:clrMapOvr>
    <a:masterClrMapping/>
  </p:clrMapOvr>
  <p:transition spd="slow">
    <p:cover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61</TotalTime>
  <Words>143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Robo de identidad</vt:lpstr>
      <vt:lpstr>Presentación de PowerPoint</vt:lpstr>
      <vt:lpstr>Conclusiones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FLA RUIZ</cp:lastModifiedBy>
  <cp:revision>6</cp:revision>
  <dcterms:created xsi:type="dcterms:W3CDTF">2015-04-27T12:39:58Z</dcterms:created>
  <dcterms:modified xsi:type="dcterms:W3CDTF">2015-05-23T18:52:22Z</dcterms:modified>
</cp:coreProperties>
</file>